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62" r:id="rId8"/>
    <p:sldId id="273" r:id="rId9"/>
    <p:sldId id="274" r:id="rId10"/>
    <p:sldId id="265" r:id="rId11"/>
    <p:sldId id="312" r:id="rId12"/>
    <p:sldId id="290" r:id="rId13"/>
    <p:sldId id="291" r:id="rId14"/>
    <p:sldId id="294" r:id="rId15"/>
    <p:sldId id="266" r:id="rId16"/>
    <p:sldId id="268" r:id="rId17"/>
    <p:sldId id="272" r:id="rId18"/>
    <p:sldId id="271" r:id="rId19"/>
    <p:sldId id="313" r:id="rId20"/>
    <p:sldId id="275" r:id="rId21"/>
    <p:sldId id="270" r:id="rId22"/>
    <p:sldId id="292" r:id="rId23"/>
    <p:sldId id="293" r:id="rId24"/>
    <p:sldId id="303" r:id="rId25"/>
    <p:sldId id="304" r:id="rId26"/>
    <p:sldId id="305" r:id="rId27"/>
    <p:sldId id="344" r:id="rId28"/>
    <p:sldId id="280" r:id="rId29"/>
    <p:sldId id="281" r:id="rId30"/>
    <p:sldId id="283" r:id="rId31"/>
    <p:sldId id="277" r:id="rId32"/>
    <p:sldId id="327" r:id="rId33"/>
    <p:sldId id="299" r:id="rId34"/>
    <p:sldId id="300" r:id="rId35"/>
    <p:sldId id="301" r:id="rId36"/>
    <p:sldId id="269" r:id="rId37"/>
    <p:sldId id="276" r:id="rId38"/>
    <p:sldId id="278" r:id="rId39"/>
    <p:sldId id="284" r:id="rId40"/>
    <p:sldId id="328" r:id="rId41"/>
    <p:sldId id="302" r:id="rId42"/>
    <p:sldId id="345" r:id="rId43"/>
    <p:sldId id="346" r:id="rId44"/>
    <p:sldId id="347" r:id="rId45"/>
    <p:sldId id="348" r:id="rId46"/>
    <p:sldId id="279" r:id="rId47"/>
    <p:sldId id="310" r:id="rId48"/>
    <p:sldId id="285" r:id="rId49"/>
    <p:sldId id="329" r:id="rId50"/>
    <p:sldId id="295" r:id="rId51"/>
    <p:sldId id="296" r:id="rId52"/>
    <p:sldId id="297" r:id="rId53"/>
    <p:sldId id="298" r:id="rId54"/>
    <p:sldId id="282" r:id="rId55"/>
    <p:sldId id="325" r:id="rId56"/>
    <p:sldId id="314" r:id="rId57"/>
    <p:sldId id="326" r:id="rId58"/>
    <p:sldId id="330" r:id="rId59"/>
    <p:sldId id="331" r:id="rId60"/>
    <p:sldId id="332" r:id="rId61"/>
    <p:sldId id="311" r:id="rId62"/>
    <p:sldId id="333" r:id="rId63"/>
    <p:sldId id="309" r:id="rId64"/>
    <p:sldId id="307" r:id="rId65"/>
    <p:sldId id="308" r:id="rId66"/>
    <p:sldId id="334" r:id="rId67"/>
    <p:sldId id="335" r:id="rId68"/>
    <p:sldId id="336" r:id="rId69"/>
    <p:sldId id="337" r:id="rId70"/>
    <p:sldId id="338" r:id="rId71"/>
    <p:sldId id="340" r:id="rId72"/>
    <p:sldId id="339" r:id="rId73"/>
    <p:sldId id="341" r:id="rId74"/>
    <p:sldId id="342" r:id="rId75"/>
    <p:sldId id="343"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A2D3AE-5CEB-7953-FB7D-34BD98A52E3E}" v="15" dt="2024-04-07T20:19:54.5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71" autoAdjust="0"/>
    <p:restoredTop sz="94660"/>
  </p:normalViewPr>
  <p:slideViewPr>
    <p:cSldViewPr snapToGrid="0">
      <p:cViewPr>
        <p:scale>
          <a:sx n="86" d="100"/>
          <a:sy n="86" d="100"/>
        </p:scale>
        <p:origin x="20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ine Smyth" userId="de5ce227-53e3-42c9-b7e0-2fb7785ba6f5" providerId="ADAL" clId="{79E0E01E-CFCC-4221-BAB9-C904A054952E}"/>
    <pc:docChg chg="undo redo custSel addSld delSld modSld sldOrd">
      <pc:chgData name="Pauline Smyth" userId="de5ce227-53e3-42c9-b7e0-2fb7785ba6f5" providerId="ADAL" clId="{79E0E01E-CFCC-4221-BAB9-C904A054952E}" dt="2022-11-11T11:04:12.353" v="11010" actId="11529"/>
      <pc:docMkLst>
        <pc:docMk/>
      </pc:docMkLst>
      <pc:sldChg chg="addSp delSp modSp mod setBg">
        <pc:chgData name="Pauline Smyth" userId="de5ce227-53e3-42c9-b7e0-2fb7785ba6f5" providerId="ADAL" clId="{79E0E01E-CFCC-4221-BAB9-C904A054952E}" dt="2022-10-26T23:38:40.180" v="5994" actId="27636"/>
        <pc:sldMkLst>
          <pc:docMk/>
          <pc:sldMk cId="1828336987" sldId="257"/>
        </pc:sldMkLst>
        <pc:spChg chg="mod">
          <ac:chgData name="Pauline Smyth" userId="de5ce227-53e3-42c9-b7e0-2fb7785ba6f5" providerId="ADAL" clId="{79E0E01E-CFCC-4221-BAB9-C904A054952E}" dt="2022-10-25T22:51:07.944" v="4478" actId="20577"/>
          <ac:spMkLst>
            <pc:docMk/>
            <pc:sldMk cId="1828336987" sldId="257"/>
            <ac:spMk id="2" creationId="{1ADB203A-532D-96EA-696F-733E137AD652}"/>
          </ac:spMkLst>
        </pc:spChg>
        <pc:spChg chg="add del mod">
          <ac:chgData name="Pauline Smyth" userId="de5ce227-53e3-42c9-b7e0-2fb7785ba6f5" providerId="ADAL" clId="{79E0E01E-CFCC-4221-BAB9-C904A054952E}" dt="2022-10-26T23:38:40.180" v="5994" actId="27636"/>
          <ac:spMkLst>
            <pc:docMk/>
            <pc:sldMk cId="1828336987" sldId="257"/>
            <ac:spMk id="3" creationId="{EDFBC49F-3A49-1FAD-BE81-112246E93587}"/>
          </ac:spMkLst>
        </pc:spChg>
        <pc:spChg chg="add mod">
          <ac:chgData name="Pauline Smyth" userId="de5ce227-53e3-42c9-b7e0-2fb7785ba6f5" providerId="ADAL" clId="{79E0E01E-CFCC-4221-BAB9-C904A054952E}" dt="2022-10-25T22:58:03.345" v="4778" actId="1076"/>
          <ac:spMkLst>
            <pc:docMk/>
            <pc:sldMk cId="1828336987" sldId="257"/>
            <ac:spMk id="4" creationId="{B70E02A3-B644-4290-2093-439DF40BD470}"/>
          </ac:spMkLst>
        </pc:spChg>
        <pc:spChg chg="add mod">
          <ac:chgData name="Pauline Smyth" userId="de5ce227-53e3-42c9-b7e0-2fb7785ba6f5" providerId="ADAL" clId="{79E0E01E-CFCC-4221-BAB9-C904A054952E}" dt="2022-10-25T22:58:07.459" v="4779" actId="1076"/>
          <ac:spMkLst>
            <pc:docMk/>
            <pc:sldMk cId="1828336987" sldId="257"/>
            <ac:spMk id="5" creationId="{2B54816A-3EDA-BB3F-B5F1-1C7D1418A6E4}"/>
          </ac:spMkLst>
        </pc:spChg>
        <pc:spChg chg="add del">
          <ac:chgData name="Pauline Smyth" userId="de5ce227-53e3-42c9-b7e0-2fb7785ba6f5" providerId="ADAL" clId="{79E0E01E-CFCC-4221-BAB9-C904A054952E}" dt="2022-10-25T21:27:51.415" v="3777" actId="26606"/>
          <ac:spMkLst>
            <pc:docMk/>
            <pc:sldMk cId="1828336987" sldId="257"/>
            <ac:spMk id="9" creationId="{B775CD93-9DF2-48CB-9F57-1BCA9A46C7FA}"/>
          </ac:spMkLst>
        </pc:spChg>
        <pc:spChg chg="add del">
          <ac:chgData name="Pauline Smyth" userId="de5ce227-53e3-42c9-b7e0-2fb7785ba6f5" providerId="ADAL" clId="{79E0E01E-CFCC-4221-BAB9-C904A054952E}" dt="2022-10-25T21:27:51.415" v="3777" actId="26606"/>
          <ac:spMkLst>
            <pc:docMk/>
            <pc:sldMk cId="1828336987" sldId="257"/>
            <ac:spMk id="11" creationId="{6166C6D1-23AC-49C4-BA07-238E4E9F8CEB}"/>
          </ac:spMkLst>
        </pc:spChg>
        <pc:spChg chg="add del">
          <ac:chgData name="Pauline Smyth" userId="de5ce227-53e3-42c9-b7e0-2fb7785ba6f5" providerId="ADAL" clId="{79E0E01E-CFCC-4221-BAB9-C904A054952E}" dt="2022-10-25T21:27:51.415" v="3777" actId="26606"/>
          <ac:spMkLst>
            <pc:docMk/>
            <pc:sldMk cId="1828336987" sldId="257"/>
            <ac:spMk id="13" creationId="{1C091803-41C2-48E0-9228-5148460C7479}"/>
          </ac:spMkLst>
        </pc:spChg>
        <pc:graphicFrameChg chg="add del">
          <ac:chgData name="Pauline Smyth" userId="de5ce227-53e3-42c9-b7e0-2fb7785ba6f5" providerId="ADAL" clId="{79E0E01E-CFCC-4221-BAB9-C904A054952E}" dt="2022-10-25T21:27:51.415" v="3777" actId="26606"/>
          <ac:graphicFrameMkLst>
            <pc:docMk/>
            <pc:sldMk cId="1828336987" sldId="257"/>
            <ac:graphicFrameMk id="5" creationId="{2DC4E5D2-F344-E946-761B-5E9D761E5693}"/>
          </ac:graphicFrameMkLst>
        </pc:graphicFrameChg>
      </pc:sldChg>
      <pc:sldChg chg="modSp">
        <pc:chgData name="Pauline Smyth" userId="de5ce227-53e3-42c9-b7e0-2fb7785ba6f5" providerId="ADAL" clId="{79E0E01E-CFCC-4221-BAB9-C904A054952E}" dt="2022-10-26T21:55:55.183" v="5483" actId="20577"/>
        <pc:sldMkLst>
          <pc:docMk/>
          <pc:sldMk cId="2279160034" sldId="258"/>
        </pc:sldMkLst>
        <pc:graphicFrameChg chg="mod">
          <ac:chgData name="Pauline Smyth" userId="de5ce227-53e3-42c9-b7e0-2fb7785ba6f5" providerId="ADAL" clId="{79E0E01E-CFCC-4221-BAB9-C904A054952E}" dt="2022-10-26T21:55:55.183" v="5483" actId="20577"/>
          <ac:graphicFrameMkLst>
            <pc:docMk/>
            <pc:sldMk cId="2279160034" sldId="258"/>
            <ac:graphicFrameMk id="5" creationId="{41D34E83-CCA9-4EA7-BAF7-A2266495AE07}"/>
          </ac:graphicFrameMkLst>
        </pc:graphicFrameChg>
      </pc:sldChg>
      <pc:sldChg chg="del">
        <pc:chgData name="Pauline Smyth" userId="de5ce227-53e3-42c9-b7e0-2fb7785ba6f5" providerId="ADAL" clId="{79E0E01E-CFCC-4221-BAB9-C904A054952E}" dt="2022-10-24T09:46:18.767" v="784" actId="47"/>
        <pc:sldMkLst>
          <pc:docMk/>
          <pc:sldMk cId="1862319404" sldId="259"/>
        </pc:sldMkLst>
      </pc:sldChg>
      <pc:sldChg chg="addSp delSp modSp del mod setBg">
        <pc:chgData name="Pauline Smyth" userId="de5ce227-53e3-42c9-b7e0-2fb7785ba6f5" providerId="ADAL" clId="{79E0E01E-CFCC-4221-BAB9-C904A054952E}" dt="2022-10-25T11:15:23.858" v="1563" actId="47"/>
        <pc:sldMkLst>
          <pc:docMk/>
          <pc:sldMk cId="2053637465" sldId="260"/>
        </pc:sldMkLst>
        <pc:spChg chg="mod">
          <ac:chgData name="Pauline Smyth" userId="de5ce227-53e3-42c9-b7e0-2fb7785ba6f5" providerId="ADAL" clId="{79E0E01E-CFCC-4221-BAB9-C904A054952E}" dt="2022-10-23T22:36:08.005" v="342" actId="26606"/>
          <ac:spMkLst>
            <pc:docMk/>
            <pc:sldMk cId="2053637465" sldId="260"/>
            <ac:spMk id="2" creationId="{35BE1975-C8D7-6E87-1D0C-9EDCC1B2D694}"/>
          </ac:spMkLst>
        </pc:spChg>
        <pc:spChg chg="del">
          <ac:chgData name="Pauline Smyth" userId="de5ce227-53e3-42c9-b7e0-2fb7785ba6f5" providerId="ADAL" clId="{79E0E01E-CFCC-4221-BAB9-C904A054952E}" dt="2022-10-23T22:36:08.005" v="342" actId="26606"/>
          <ac:spMkLst>
            <pc:docMk/>
            <pc:sldMk cId="2053637465" sldId="260"/>
            <ac:spMk id="3" creationId="{D2C83B47-FE2B-3536-551D-0B617D5F6CD1}"/>
          </ac:spMkLst>
        </pc:spChg>
        <pc:spChg chg="add">
          <ac:chgData name="Pauline Smyth" userId="de5ce227-53e3-42c9-b7e0-2fb7785ba6f5" providerId="ADAL" clId="{79E0E01E-CFCC-4221-BAB9-C904A054952E}" dt="2022-10-23T22:36:08.005" v="342" actId="26606"/>
          <ac:spMkLst>
            <pc:docMk/>
            <pc:sldMk cId="2053637465" sldId="260"/>
            <ac:spMk id="5127" creationId="{AB45A142-4255-493C-8284-5D566C121B10}"/>
          </ac:spMkLst>
        </pc:spChg>
        <pc:picChg chg="add mod">
          <ac:chgData name="Pauline Smyth" userId="de5ce227-53e3-42c9-b7e0-2fb7785ba6f5" providerId="ADAL" clId="{79E0E01E-CFCC-4221-BAB9-C904A054952E}" dt="2022-10-23T22:36:32.162" v="348" actId="14100"/>
          <ac:picMkLst>
            <pc:docMk/>
            <pc:sldMk cId="2053637465" sldId="260"/>
            <ac:picMk id="5122" creationId="{09D67DB4-8C2D-E595-83AE-C43102877C87}"/>
          </ac:picMkLst>
        </pc:picChg>
        <pc:cxnChg chg="add">
          <ac:chgData name="Pauline Smyth" userId="de5ce227-53e3-42c9-b7e0-2fb7785ba6f5" providerId="ADAL" clId="{79E0E01E-CFCC-4221-BAB9-C904A054952E}" dt="2022-10-23T22:36:08.005" v="342" actId="26606"/>
          <ac:cxnSpMkLst>
            <pc:docMk/>
            <pc:sldMk cId="2053637465" sldId="260"/>
            <ac:cxnSpMk id="5129" creationId="{38FB9660-F42F-4313-BBC4-47C007FE484C}"/>
          </ac:cxnSpMkLst>
        </pc:cxnChg>
      </pc:sldChg>
      <pc:sldChg chg="addSp delSp modSp del mod ord setBg">
        <pc:chgData name="Pauline Smyth" userId="de5ce227-53e3-42c9-b7e0-2fb7785ba6f5" providerId="ADAL" clId="{79E0E01E-CFCC-4221-BAB9-C904A054952E}" dt="2022-10-25T11:16:24.633" v="1593" actId="47"/>
        <pc:sldMkLst>
          <pc:docMk/>
          <pc:sldMk cId="997632213" sldId="261"/>
        </pc:sldMkLst>
        <pc:spChg chg="mod">
          <ac:chgData name="Pauline Smyth" userId="de5ce227-53e3-42c9-b7e0-2fb7785ba6f5" providerId="ADAL" clId="{79E0E01E-CFCC-4221-BAB9-C904A054952E}" dt="2022-10-25T11:16:12.739" v="1590" actId="26606"/>
          <ac:spMkLst>
            <pc:docMk/>
            <pc:sldMk cId="997632213" sldId="261"/>
            <ac:spMk id="2" creationId="{76E2669A-AEC2-1492-8FF7-106B2B6597D4}"/>
          </ac:spMkLst>
        </pc:spChg>
        <pc:spChg chg="add del mod">
          <ac:chgData name="Pauline Smyth" userId="de5ce227-53e3-42c9-b7e0-2fb7785ba6f5" providerId="ADAL" clId="{79E0E01E-CFCC-4221-BAB9-C904A054952E}" dt="2022-10-25T11:16:22.545" v="1592" actId="478"/>
          <ac:spMkLst>
            <pc:docMk/>
            <pc:sldMk cId="997632213" sldId="261"/>
            <ac:spMk id="3" creationId="{22EB343A-E48E-8B01-392A-FF64F11167FA}"/>
          </ac:spMkLst>
        </pc:spChg>
        <pc:spChg chg="del">
          <ac:chgData name="Pauline Smyth" userId="de5ce227-53e3-42c9-b7e0-2fb7785ba6f5" providerId="ADAL" clId="{79E0E01E-CFCC-4221-BAB9-C904A054952E}" dt="2022-10-23T22:37:03.042" v="371"/>
          <ac:spMkLst>
            <pc:docMk/>
            <pc:sldMk cId="997632213" sldId="261"/>
            <ac:spMk id="3" creationId="{2CBCE5E4-A3B1-7B51-8184-A86A5C524D6F}"/>
          </ac:spMkLst>
        </pc:spChg>
        <pc:spChg chg="add mod">
          <ac:chgData name="Pauline Smyth" userId="de5ce227-53e3-42c9-b7e0-2fb7785ba6f5" providerId="ADAL" clId="{79E0E01E-CFCC-4221-BAB9-C904A054952E}" dt="2022-10-25T11:16:22.545" v="1592" actId="478"/>
          <ac:spMkLst>
            <pc:docMk/>
            <pc:sldMk cId="997632213" sldId="261"/>
            <ac:spMk id="5" creationId="{BA36CD1F-08B3-C485-2FCE-C3717A186D7A}"/>
          </ac:spMkLst>
        </pc:spChg>
        <pc:spChg chg="add del">
          <ac:chgData name="Pauline Smyth" userId="de5ce227-53e3-42c9-b7e0-2fb7785ba6f5" providerId="ADAL" clId="{79E0E01E-CFCC-4221-BAB9-C904A054952E}" dt="2022-10-25T11:16:12.739" v="1590" actId="26606"/>
          <ac:spMkLst>
            <pc:docMk/>
            <pc:sldMk cId="997632213" sldId="261"/>
            <ac:spMk id="6153" creationId="{823AC064-BC96-4F32-8AE1-B2FD38754823}"/>
          </ac:spMkLst>
        </pc:spChg>
        <pc:spChg chg="add">
          <ac:chgData name="Pauline Smyth" userId="de5ce227-53e3-42c9-b7e0-2fb7785ba6f5" providerId="ADAL" clId="{79E0E01E-CFCC-4221-BAB9-C904A054952E}" dt="2022-10-25T11:16:12.739" v="1590" actId="26606"/>
          <ac:spMkLst>
            <pc:docMk/>
            <pc:sldMk cId="997632213" sldId="261"/>
            <ac:spMk id="6162" creationId="{907EF6B7-1338-4443-8C46-6A318D952DFD}"/>
          </ac:spMkLst>
        </pc:spChg>
        <pc:spChg chg="add">
          <ac:chgData name="Pauline Smyth" userId="de5ce227-53e3-42c9-b7e0-2fb7785ba6f5" providerId="ADAL" clId="{79E0E01E-CFCC-4221-BAB9-C904A054952E}" dt="2022-10-25T11:16:12.739" v="1590" actId="26606"/>
          <ac:spMkLst>
            <pc:docMk/>
            <pc:sldMk cId="997632213" sldId="261"/>
            <ac:spMk id="6164" creationId="{DAAE4CDD-124C-4DCF-9584-B6033B545DD5}"/>
          </ac:spMkLst>
        </pc:spChg>
        <pc:spChg chg="add">
          <ac:chgData name="Pauline Smyth" userId="de5ce227-53e3-42c9-b7e0-2fb7785ba6f5" providerId="ADAL" clId="{79E0E01E-CFCC-4221-BAB9-C904A054952E}" dt="2022-10-25T11:16:12.739" v="1590" actId="26606"/>
          <ac:spMkLst>
            <pc:docMk/>
            <pc:sldMk cId="997632213" sldId="261"/>
            <ac:spMk id="6166" creationId="{081E4A58-353D-44AE-B2FC-2A74E2E400F7}"/>
          </ac:spMkLst>
        </pc:spChg>
        <pc:picChg chg="add del mod">
          <ac:chgData name="Pauline Smyth" userId="de5ce227-53e3-42c9-b7e0-2fb7785ba6f5" providerId="ADAL" clId="{79E0E01E-CFCC-4221-BAB9-C904A054952E}" dt="2022-10-25T11:15:30.360" v="1564" actId="478"/>
          <ac:picMkLst>
            <pc:docMk/>
            <pc:sldMk cId="997632213" sldId="261"/>
            <ac:picMk id="6146" creationId="{9E8C6D30-DA49-9F73-45DF-D36694ED0000}"/>
          </ac:picMkLst>
        </pc:picChg>
        <pc:picChg chg="add del mod">
          <ac:chgData name="Pauline Smyth" userId="de5ce227-53e3-42c9-b7e0-2fb7785ba6f5" providerId="ADAL" clId="{79E0E01E-CFCC-4221-BAB9-C904A054952E}" dt="2022-10-25T11:15:34.845" v="1565" actId="478"/>
          <ac:picMkLst>
            <pc:docMk/>
            <pc:sldMk cId="997632213" sldId="261"/>
            <ac:picMk id="6148" creationId="{F51A7A56-D4F1-DBA2-DE8A-B67FABAC0C7B}"/>
          </ac:picMkLst>
        </pc:picChg>
        <pc:cxnChg chg="add del">
          <ac:chgData name="Pauline Smyth" userId="de5ce227-53e3-42c9-b7e0-2fb7785ba6f5" providerId="ADAL" clId="{79E0E01E-CFCC-4221-BAB9-C904A054952E}" dt="2022-10-25T11:16:12.739" v="1590" actId="26606"/>
          <ac:cxnSpMkLst>
            <pc:docMk/>
            <pc:sldMk cId="997632213" sldId="261"/>
            <ac:cxnSpMk id="6155" creationId="{7E7C77BC-7138-40B1-A15B-20F57A494629}"/>
          </ac:cxnSpMkLst>
        </pc:cxnChg>
        <pc:cxnChg chg="add del">
          <ac:chgData name="Pauline Smyth" userId="de5ce227-53e3-42c9-b7e0-2fb7785ba6f5" providerId="ADAL" clId="{79E0E01E-CFCC-4221-BAB9-C904A054952E}" dt="2022-10-25T11:16:12.739" v="1590" actId="26606"/>
          <ac:cxnSpMkLst>
            <pc:docMk/>
            <pc:sldMk cId="997632213" sldId="261"/>
            <ac:cxnSpMk id="6157" creationId="{DB146403-F3D6-484B-B2ED-97F9565D0370}"/>
          </ac:cxnSpMkLst>
        </pc:cxnChg>
      </pc:sldChg>
      <pc:sldChg chg="modSp mod">
        <pc:chgData name="Pauline Smyth" userId="de5ce227-53e3-42c9-b7e0-2fb7785ba6f5" providerId="ADAL" clId="{79E0E01E-CFCC-4221-BAB9-C904A054952E}" dt="2022-10-26T22:00:59.347" v="5522" actId="1076"/>
        <pc:sldMkLst>
          <pc:docMk/>
          <pc:sldMk cId="2919480937" sldId="262"/>
        </pc:sldMkLst>
        <pc:spChg chg="mod">
          <ac:chgData name="Pauline Smyth" userId="de5ce227-53e3-42c9-b7e0-2fb7785ba6f5" providerId="ADAL" clId="{79E0E01E-CFCC-4221-BAB9-C904A054952E}" dt="2022-10-26T22:00:54.974" v="5521" actId="207"/>
          <ac:spMkLst>
            <pc:docMk/>
            <pc:sldMk cId="2919480937" sldId="262"/>
            <ac:spMk id="2" creationId="{196E190B-43C4-001A-E59A-C1DDDA769A12}"/>
          </ac:spMkLst>
        </pc:spChg>
        <pc:spChg chg="mod">
          <ac:chgData name="Pauline Smyth" userId="de5ce227-53e3-42c9-b7e0-2fb7785ba6f5" providerId="ADAL" clId="{79E0E01E-CFCC-4221-BAB9-C904A054952E}" dt="2022-10-26T22:00:59.347" v="5522" actId="1076"/>
          <ac:spMkLst>
            <pc:docMk/>
            <pc:sldMk cId="2919480937" sldId="262"/>
            <ac:spMk id="3" creationId="{FC87C0F4-9E2C-0FEC-1947-D277081CB752}"/>
          </ac:spMkLst>
        </pc:spChg>
      </pc:sldChg>
      <pc:sldChg chg="del">
        <pc:chgData name="Pauline Smyth" userId="de5ce227-53e3-42c9-b7e0-2fb7785ba6f5" providerId="ADAL" clId="{79E0E01E-CFCC-4221-BAB9-C904A054952E}" dt="2022-10-24T09:46:24.540" v="785" actId="47"/>
        <pc:sldMkLst>
          <pc:docMk/>
          <pc:sldMk cId="450939373" sldId="263"/>
        </pc:sldMkLst>
      </pc:sldChg>
      <pc:sldChg chg="del">
        <pc:chgData name="Pauline Smyth" userId="de5ce227-53e3-42c9-b7e0-2fb7785ba6f5" providerId="ADAL" clId="{79E0E01E-CFCC-4221-BAB9-C904A054952E}" dt="2022-10-24T09:46:29.631" v="786" actId="47"/>
        <pc:sldMkLst>
          <pc:docMk/>
          <pc:sldMk cId="2371873640" sldId="264"/>
        </pc:sldMkLst>
      </pc:sldChg>
      <pc:sldChg chg="modSp mod">
        <pc:chgData name="Pauline Smyth" userId="de5ce227-53e3-42c9-b7e0-2fb7785ba6f5" providerId="ADAL" clId="{79E0E01E-CFCC-4221-BAB9-C904A054952E}" dt="2022-10-24T09:46:37.389" v="787" actId="6549"/>
        <pc:sldMkLst>
          <pc:docMk/>
          <pc:sldMk cId="1148513851" sldId="265"/>
        </pc:sldMkLst>
        <pc:spChg chg="mod">
          <ac:chgData name="Pauline Smyth" userId="de5ce227-53e3-42c9-b7e0-2fb7785ba6f5" providerId="ADAL" clId="{79E0E01E-CFCC-4221-BAB9-C904A054952E}" dt="2022-10-24T09:46:37.389" v="787" actId="6549"/>
          <ac:spMkLst>
            <pc:docMk/>
            <pc:sldMk cId="1148513851" sldId="265"/>
            <ac:spMk id="2" creationId="{A46B007B-2D0F-848A-3E01-F88E9AF30632}"/>
          </ac:spMkLst>
        </pc:spChg>
      </pc:sldChg>
      <pc:sldChg chg="modSp add mod ord">
        <pc:chgData name="Pauline Smyth" userId="de5ce227-53e3-42c9-b7e0-2fb7785ba6f5" providerId="ADAL" clId="{79E0E01E-CFCC-4221-BAB9-C904A054952E}" dt="2022-10-26T23:12:47.207" v="5854" actId="6549"/>
        <pc:sldMkLst>
          <pc:docMk/>
          <pc:sldMk cId="4147956108" sldId="266"/>
        </pc:sldMkLst>
        <pc:spChg chg="mod">
          <ac:chgData name="Pauline Smyth" userId="de5ce227-53e3-42c9-b7e0-2fb7785ba6f5" providerId="ADAL" clId="{79E0E01E-CFCC-4221-BAB9-C904A054952E}" dt="2022-10-26T22:00:06.398" v="5502" actId="207"/>
          <ac:spMkLst>
            <pc:docMk/>
            <pc:sldMk cId="4147956108" sldId="266"/>
            <ac:spMk id="2" creationId="{196E190B-43C4-001A-E59A-C1DDDA769A12}"/>
          </ac:spMkLst>
        </pc:spChg>
        <pc:spChg chg="mod">
          <ac:chgData name="Pauline Smyth" userId="de5ce227-53e3-42c9-b7e0-2fb7785ba6f5" providerId="ADAL" clId="{79E0E01E-CFCC-4221-BAB9-C904A054952E}" dt="2022-10-26T23:12:47.207" v="5854" actId="6549"/>
          <ac:spMkLst>
            <pc:docMk/>
            <pc:sldMk cId="4147956108" sldId="266"/>
            <ac:spMk id="3" creationId="{FC87C0F4-9E2C-0FEC-1947-D277081CB752}"/>
          </ac:spMkLst>
        </pc:spChg>
      </pc:sldChg>
      <pc:sldChg chg="modSp add del mod">
        <pc:chgData name="Pauline Smyth" userId="de5ce227-53e3-42c9-b7e0-2fb7785ba6f5" providerId="ADAL" clId="{79E0E01E-CFCC-4221-BAB9-C904A054952E}" dt="2022-10-24T09:38:30.687" v="566" actId="47"/>
        <pc:sldMkLst>
          <pc:docMk/>
          <pc:sldMk cId="2003828334" sldId="267"/>
        </pc:sldMkLst>
        <pc:spChg chg="mod">
          <ac:chgData name="Pauline Smyth" userId="de5ce227-53e3-42c9-b7e0-2fb7785ba6f5" providerId="ADAL" clId="{79E0E01E-CFCC-4221-BAB9-C904A054952E}" dt="2022-10-23T22:29:43.760" v="302" actId="20577"/>
          <ac:spMkLst>
            <pc:docMk/>
            <pc:sldMk cId="2003828334" sldId="267"/>
            <ac:spMk id="3" creationId="{FC87C0F4-9E2C-0FEC-1947-D277081CB752}"/>
          </ac:spMkLst>
        </pc:spChg>
      </pc:sldChg>
      <pc:sldChg chg="addSp delSp modSp add mod setBg">
        <pc:chgData name="Pauline Smyth" userId="de5ce227-53e3-42c9-b7e0-2fb7785ba6f5" providerId="ADAL" clId="{79E0E01E-CFCC-4221-BAB9-C904A054952E}" dt="2022-10-24T09:37:55.868" v="565" actId="26606"/>
        <pc:sldMkLst>
          <pc:docMk/>
          <pc:sldMk cId="2486443083" sldId="268"/>
        </pc:sldMkLst>
        <pc:spChg chg="mod">
          <ac:chgData name="Pauline Smyth" userId="de5ce227-53e3-42c9-b7e0-2fb7785ba6f5" providerId="ADAL" clId="{79E0E01E-CFCC-4221-BAB9-C904A054952E}" dt="2022-10-24T09:37:55.868" v="565" actId="26606"/>
          <ac:spMkLst>
            <pc:docMk/>
            <pc:sldMk cId="2486443083" sldId="268"/>
            <ac:spMk id="2" creationId="{196E190B-43C4-001A-E59A-C1DDDA769A12}"/>
          </ac:spMkLst>
        </pc:spChg>
        <pc:spChg chg="add del mod">
          <ac:chgData name="Pauline Smyth" userId="de5ce227-53e3-42c9-b7e0-2fb7785ba6f5" providerId="ADAL" clId="{79E0E01E-CFCC-4221-BAB9-C904A054952E}" dt="2022-10-24T09:37:49.847" v="562" actId="478"/>
          <ac:spMkLst>
            <pc:docMk/>
            <pc:sldMk cId="2486443083" sldId="268"/>
            <ac:spMk id="3" creationId="{78271388-E97F-793E-50F7-0D0021840365}"/>
          </ac:spMkLst>
        </pc:spChg>
        <pc:spChg chg="del mod">
          <ac:chgData name="Pauline Smyth" userId="de5ce227-53e3-42c9-b7e0-2fb7785ba6f5" providerId="ADAL" clId="{79E0E01E-CFCC-4221-BAB9-C904A054952E}" dt="2022-10-23T22:34:44.917" v="305"/>
          <ac:spMkLst>
            <pc:docMk/>
            <pc:sldMk cId="2486443083" sldId="268"/>
            <ac:spMk id="3" creationId="{FC87C0F4-9E2C-0FEC-1947-D277081CB752}"/>
          </ac:spMkLst>
        </pc:spChg>
        <pc:spChg chg="add del">
          <ac:chgData name="Pauline Smyth" userId="de5ce227-53e3-42c9-b7e0-2fb7785ba6f5" providerId="ADAL" clId="{79E0E01E-CFCC-4221-BAB9-C904A054952E}" dt="2022-10-24T09:37:55.868" v="565" actId="26606"/>
          <ac:spMkLst>
            <pc:docMk/>
            <pc:sldMk cId="2486443083" sldId="268"/>
            <ac:spMk id="4103" creationId="{AB45A142-4255-493C-8284-5D566C121B10}"/>
          </ac:spMkLst>
        </pc:spChg>
        <pc:spChg chg="add">
          <ac:chgData name="Pauline Smyth" userId="de5ce227-53e3-42c9-b7e0-2fb7785ba6f5" providerId="ADAL" clId="{79E0E01E-CFCC-4221-BAB9-C904A054952E}" dt="2022-10-24T09:37:55.868" v="565" actId="26606"/>
          <ac:spMkLst>
            <pc:docMk/>
            <pc:sldMk cId="2486443083" sldId="268"/>
            <ac:spMk id="4110" creationId="{823AC064-BC96-4F32-8AE1-B2FD38754823}"/>
          </ac:spMkLst>
        </pc:spChg>
        <pc:picChg chg="add mod">
          <ac:chgData name="Pauline Smyth" userId="de5ce227-53e3-42c9-b7e0-2fb7785ba6f5" providerId="ADAL" clId="{79E0E01E-CFCC-4221-BAB9-C904A054952E}" dt="2022-10-24T09:37:55.868" v="565" actId="26606"/>
          <ac:picMkLst>
            <pc:docMk/>
            <pc:sldMk cId="2486443083" sldId="268"/>
            <ac:picMk id="5" creationId="{907F6779-3C4C-7284-D5B3-54B9278D18EA}"/>
          </ac:picMkLst>
        </pc:picChg>
        <pc:picChg chg="add del mod">
          <ac:chgData name="Pauline Smyth" userId="de5ce227-53e3-42c9-b7e0-2fb7785ba6f5" providerId="ADAL" clId="{79E0E01E-CFCC-4221-BAB9-C904A054952E}" dt="2022-10-24T09:34:01.821" v="559" actId="478"/>
          <ac:picMkLst>
            <pc:docMk/>
            <pc:sldMk cId="2486443083" sldId="268"/>
            <ac:picMk id="4098" creationId="{30538999-4BEA-5C4D-CAE8-6F29F7D598B1}"/>
          </ac:picMkLst>
        </pc:picChg>
        <pc:cxnChg chg="add del">
          <ac:chgData name="Pauline Smyth" userId="de5ce227-53e3-42c9-b7e0-2fb7785ba6f5" providerId="ADAL" clId="{79E0E01E-CFCC-4221-BAB9-C904A054952E}" dt="2022-10-24T09:37:55.868" v="565" actId="26606"/>
          <ac:cxnSpMkLst>
            <pc:docMk/>
            <pc:sldMk cId="2486443083" sldId="268"/>
            <ac:cxnSpMk id="4105" creationId="{38FB9660-F42F-4313-BBC4-47C007FE484C}"/>
          </ac:cxnSpMkLst>
        </pc:cxnChg>
        <pc:cxnChg chg="add">
          <ac:chgData name="Pauline Smyth" userId="de5ce227-53e3-42c9-b7e0-2fb7785ba6f5" providerId="ADAL" clId="{79E0E01E-CFCC-4221-BAB9-C904A054952E}" dt="2022-10-24T09:37:55.868" v="565" actId="26606"/>
          <ac:cxnSpMkLst>
            <pc:docMk/>
            <pc:sldMk cId="2486443083" sldId="268"/>
            <ac:cxnSpMk id="4112" creationId="{7E7C77BC-7138-40B1-A15B-20F57A494629}"/>
          </ac:cxnSpMkLst>
        </pc:cxnChg>
      </pc:sldChg>
      <pc:sldChg chg="addSp delSp modSp add mod setBg">
        <pc:chgData name="Pauline Smyth" userId="de5ce227-53e3-42c9-b7e0-2fb7785ba6f5" providerId="ADAL" clId="{79E0E01E-CFCC-4221-BAB9-C904A054952E}" dt="2022-10-26T22:03:21.588" v="5551" actId="207"/>
        <pc:sldMkLst>
          <pc:docMk/>
          <pc:sldMk cId="1294260866" sldId="269"/>
        </pc:sldMkLst>
        <pc:spChg chg="mod">
          <ac:chgData name="Pauline Smyth" userId="de5ce227-53e3-42c9-b7e0-2fb7785ba6f5" providerId="ADAL" clId="{79E0E01E-CFCC-4221-BAB9-C904A054952E}" dt="2022-10-26T22:03:21.588" v="5551" actId="207"/>
          <ac:spMkLst>
            <pc:docMk/>
            <pc:sldMk cId="1294260866" sldId="269"/>
            <ac:spMk id="2" creationId="{76E2669A-AEC2-1492-8FF7-106B2B6597D4}"/>
          </ac:spMkLst>
        </pc:spChg>
        <pc:spChg chg="del mod ord">
          <ac:chgData name="Pauline Smyth" userId="de5ce227-53e3-42c9-b7e0-2fb7785ba6f5" providerId="ADAL" clId="{79E0E01E-CFCC-4221-BAB9-C904A054952E}" dt="2022-10-24T09:58:27.765" v="1526" actId="26606"/>
          <ac:spMkLst>
            <pc:docMk/>
            <pc:sldMk cId="1294260866" sldId="269"/>
            <ac:spMk id="3" creationId="{2CBCE5E4-A3B1-7B51-8184-A86A5C524D6F}"/>
          </ac:spMkLst>
        </pc:spChg>
        <pc:spChg chg="add del">
          <ac:chgData name="Pauline Smyth" userId="de5ce227-53e3-42c9-b7e0-2fb7785ba6f5" providerId="ADAL" clId="{79E0E01E-CFCC-4221-BAB9-C904A054952E}" dt="2022-10-25T11:21:32.603" v="1752" actId="26606"/>
          <ac:spMkLst>
            <pc:docMk/>
            <pc:sldMk cId="1294260866" sldId="269"/>
            <ac:spMk id="9" creationId="{32AEEBC8-9D30-42EF-95F2-386C2653FBF0}"/>
          </ac:spMkLst>
        </pc:spChg>
        <pc:spChg chg="add del">
          <ac:chgData name="Pauline Smyth" userId="de5ce227-53e3-42c9-b7e0-2fb7785ba6f5" providerId="ADAL" clId="{79E0E01E-CFCC-4221-BAB9-C904A054952E}" dt="2022-10-24T09:57:48.503" v="1516" actId="26606"/>
          <ac:spMkLst>
            <pc:docMk/>
            <pc:sldMk cId="1294260866" sldId="269"/>
            <ac:spMk id="10" creationId="{96918796-2918-40D6-BE3A-4600C47FCD42}"/>
          </ac:spMkLst>
        </pc:spChg>
        <pc:spChg chg="add del">
          <ac:chgData name="Pauline Smyth" userId="de5ce227-53e3-42c9-b7e0-2fb7785ba6f5" providerId="ADAL" clId="{79E0E01E-CFCC-4221-BAB9-C904A054952E}" dt="2022-10-24T09:58:01.958" v="1522" actId="26606"/>
          <ac:spMkLst>
            <pc:docMk/>
            <pc:sldMk cId="1294260866" sldId="269"/>
            <ac:spMk id="12" creationId="{969D19A6-08CB-498C-93EC-3FFB021FC68A}"/>
          </ac:spMkLst>
        </pc:spChg>
        <pc:spChg chg="add del">
          <ac:chgData name="Pauline Smyth" userId="de5ce227-53e3-42c9-b7e0-2fb7785ba6f5" providerId="ADAL" clId="{79E0E01E-CFCC-4221-BAB9-C904A054952E}" dt="2022-10-24T09:58:01.958" v="1522" actId="26606"/>
          <ac:spMkLst>
            <pc:docMk/>
            <pc:sldMk cId="1294260866" sldId="269"/>
            <ac:spMk id="13" creationId="{66E48AFA-8884-4F68-A44F-D2C1E8609C5A}"/>
          </ac:spMkLst>
        </pc:spChg>
        <pc:spChg chg="add del">
          <ac:chgData name="Pauline Smyth" userId="de5ce227-53e3-42c9-b7e0-2fb7785ba6f5" providerId="ADAL" clId="{79E0E01E-CFCC-4221-BAB9-C904A054952E}" dt="2022-10-25T11:21:32.603" v="1752" actId="26606"/>
          <ac:spMkLst>
            <pc:docMk/>
            <pc:sldMk cId="1294260866" sldId="269"/>
            <ac:spMk id="14" creationId="{3529E97A-97C3-40EA-8A04-5C02398D568F}"/>
          </ac:spMkLst>
        </pc:spChg>
        <pc:spChg chg="add del">
          <ac:chgData name="Pauline Smyth" userId="de5ce227-53e3-42c9-b7e0-2fb7785ba6f5" providerId="ADAL" clId="{79E0E01E-CFCC-4221-BAB9-C904A054952E}" dt="2022-10-25T11:21:32.603" v="1752" actId="26606"/>
          <ac:spMkLst>
            <pc:docMk/>
            <pc:sldMk cId="1294260866" sldId="269"/>
            <ac:spMk id="16" creationId="{59FA8C2E-A5A7-4490-927A-7CD58343EDBB}"/>
          </ac:spMkLst>
        </pc:spChg>
        <pc:graphicFrameChg chg="add mod ord modGraphic">
          <ac:chgData name="Pauline Smyth" userId="de5ce227-53e3-42c9-b7e0-2fb7785ba6f5" providerId="ADAL" clId="{79E0E01E-CFCC-4221-BAB9-C904A054952E}" dt="2022-10-25T11:21:32.603" v="1752" actId="26606"/>
          <ac:graphicFrameMkLst>
            <pc:docMk/>
            <pc:sldMk cId="1294260866" sldId="269"/>
            <ac:graphicFrameMk id="7" creationId="{6DE4F604-E981-46C0-81B5-902AAC40286F}"/>
          </ac:graphicFrameMkLst>
        </pc:graphicFrameChg>
        <pc:picChg chg="add mod">
          <ac:chgData name="Pauline Smyth" userId="de5ce227-53e3-42c9-b7e0-2fb7785ba6f5" providerId="ADAL" clId="{79E0E01E-CFCC-4221-BAB9-C904A054952E}" dt="2022-10-25T11:21:41.773" v="1756" actId="1076"/>
          <ac:picMkLst>
            <pc:docMk/>
            <pc:sldMk cId="1294260866" sldId="269"/>
            <ac:picMk id="5" creationId="{B98A0085-E220-E8C5-7DCB-51EC4C3E52B1}"/>
          </ac:picMkLst>
        </pc:picChg>
      </pc:sldChg>
      <pc:sldChg chg="addSp delSp modSp add mod setBg">
        <pc:chgData name="Pauline Smyth" userId="de5ce227-53e3-42c9-b7e0-2fb7785ba6f5" providerId="ADAL" clId="{79E0E01E-CFCC-4221-BAB9-C904A054952E}" dt="2022-10-23T22:41:46.983" v="555" actId="1076"/>
        <pc:sldMkLst>
          <pc:docMk/>
          <pc:sldMk cId="571354330" sldId="270"/>
        </pc:sldMkLst>
        <pc:spChg chg="mod">
          <ac:chgData name="Pauline Smyth" userId="de5ce227-53e3-42c9-b7e0-2fb7785ba6f5" providerId="ADAL" clId="{79E0E01E-CFCC-4221-BAB9-C904A054952E}" dt="2022-10-23T22:41:40.098" v="553" actId="26606"/>
          <ac:spMkLst>
            <pc:docMk/>
            <pc:sldMk cId="571354330" sldId="270"/>
            <ac:spMk id="2" creationId="{76E2669A-AEC2-1492-8FF7-106B2B6597D4}"/>
          </ac:spMkLst>
        </pc:spChg>
        <pc:spChg chg="del">
          <ac:chgData name="Pauline Smyth" userId="de5ce227-53e3-42c9-b7e0-2fb7785ba6f5" providerId="ADAL" clId="{79E0E01E-CFCC-4221-BAB9-C904A054952E}" dt="2022-10-23T22:41:35.798" v="551"/>
          <ac:spMkLst>
            <pc:docMk/>
            <pc:sldMk cId="571354330" sldId="270"/>
            <ac:spMk id="3" creationId="{2CBCE5E4-A3B1-7B51-8184-A86A5C524D6F}"/>
          </ac:spMkLst>
        </pc:spChg>
        <pc:spChg chg="add">
          <ac:chgData name="Pauline Smyth" userId="de5ce227-53e3-42c9-b7e0-2fb7785ba6f5" providerId="ADAL" clId="{79E0E01E-CFCC-4221-BAB9-C904A054952E}" dt="2022-10-23T22:41:40.098" v="553" actId="26606"/>
          <ac:spMkLst>
            <pc:docMk/>
            <pc:sldMk cId="571354330" sldId="270"/>
            <ac:spMk id="7175" creationId="{1707FC24-6981-43D9-B525-C7832BA22463}"/>
          </ac:spMkLst>
        </pc:spChg>
        <pc:picChg chg="add mod">
          <ac:chgData name="Pauline Smyth" userId="de5ce227-53e3-42c9-b7e0-2fb7785ba6f5" providerId="ADAL" clId="{79E0E01E-CFCC-4221-BAB9-C904A054952E}" dt="2022-10-23T22:41:46.983" v="555" actId="1076"/>
          <ac:picMkLst>
            <pc:docMk/>
            <pc:sldMk cId="571354330" sldId="270"/>
            <ac:picMk id="7170" creationId="{496B90F5-A51C-D482-19B3-53B749ADEFDF}"/>
          </ac:picMkLst>
        </pc:picChg>
      </pc:sldChg>
      <pc:sldChg chg="addSp delSp modSp add mod ord setBg modClrScheme chgLayout">
        <pc:chgData name="Pauline Smyth" userId="de5ce227-53e3-42c9-b7e0-2fb7785ba6f5" providerId="ADAL" clId="{79E0E01E-CFCC-4221-BAB9-C904A054952E}" dt="2022-10-26T23:51:57.241" v="6208" actId="22"/>
        <pc:sldMkLst>
          <pc:docMk/>
          <pc:sldMk cId="2043136966" sldId="271"/>
        </pc:sldMkLst>
        <pc:spChg chg="mod ord">
          <ac:chgData name="Pauline Smyth" userId="de5ce227-53e3-42c9-b7e0-2fb7785ba6f5" providerId="ADAL" clId="{79E0E01E-CFCC-4221-BAB9-C904A054952E}" dt="2022-10-25T11:20:47.743" v="1733" actId="26606"/>
          <ac:spMkLst>
            <pc:docMk/>
            <pc:sldMk cId="2043136966" sldId="271"/>
            <ac:spMk id="2" creationId="{76E2669A-AEC2-1492-8FF7-106B2B6597D4}"/>
          </ac:spMkLst>
        </pc:spChg>
        <pc:spChg chg="mod ord">
          <ac:chgData name="Pauline Smyth" userId="de5ce227-53e3-42c9-b7e0-2fb7785ba6f5" providerId="ADAL" clId="{79E0E01E-CFCC-4221-BAB9-C904A054952E}" dt="2022-10-25T11:20:47.743" v="1733" actId="26606"/>
          <ac:spMkLst>
            <pc:docMk/>
            <pc:sldMk cId="2043136966" sldId="271"/>
            <ac:spMk id="3" creationId="{2CBCE5E4-A3B1-7B51-8184-A86A5C524D6F}"/>
          </ac:spMkLst>
        </pc:spChg>
        <pc:spChg chg="add del mod ord">
          <ac:chgData name="Pauline Smyth" userId="de5ce227-53e3-42c9-b7e0-2fb7785ba6f5" providerId="ADAL" clId="{79E0E01E-CFCC-4221-BAB9-C904A054952E}" dt="2022-10-25T11:18:15.173" v="1631" actId="700"/>
          <ac:spMkLst>
            <pc:docMk/>
            <pc:sldMk cId="2043136966" sldId="271"/>
            <ac:spMk id="4" creationId="{6F5BEAA0-0F27-74EF-F114-1485CEB1118C}"/>
          </ac:spMkLst>
        </pc:spChg>
        <pc:spChg chg="add del">
          <ac:chgData name="Pauline Smyth" userId="de5ce227-53e3-42c9-b7e0-2fb7785ba6f5" providerId="ADAL" clId="{79E0E01E-CFCC-4221-BAB9-C904A054952E}" dt="2022-10-26T23:51:57.241" v="6208" actId="22"/>
          <ac:spMkLst>
            <pc:docMk/>
            <pc:sldMk cId="2043136966" sldId="271"/>
            <ac:spMk id="5" creationId="{4FD04843-298D-493C-7643-A5FA2786103D}"/>
          </ac:spMkLst>
        </pc:spChg>
        <pc:spChg chg="add del mod ord">
          <ac:chgData name="Pauline Smyth" userId="de5ce227-53e3-42c9-b7e0-2fb7785ba6f5" providerId="ADAL" clId="{79E0E01E-CFCC-4221-BAB9-C904A054952E}" dt="2022-10-25T11:20:28.333" v="1717" actId="478"/>
          <ac:spMkLst>
            <pc:docMk/>
            <pc:sldMk cId="2043136966" sldId="271"/>
            <ac:spMk id="5" creationId="{C5EBFA0A-54FA-CC7F-C0D1-6D9C157AD9D6}"/>
          </ac:spMkLst>
        </pc:spChg>
        <pc:spChg chg="add del mod ord">
          <ac:chgData name="Pauline Smyth" userId="de5ce227-53e3-42c9-b7e0-2fb7785ba6f5" providerId="ADAL" clId="{79E0E01E-CFCC-4221-BAB9-C904A054952E}" dt="2022-10-25T11:19:53.042" v="1711" actId="478"/>
          <ac:spMkLst>
            <pc:docMk/>
            <pc:sldMk cId="2043136966" sldId="271"/>
            <ac:spMk id="6" creationId="{CE1F7DB4-BFA1-9BA8-7D0D-AC52FFCF2B2D}"/>
          </ac:spMkLst>
        </pc:spChg>
        <pc:spChg chg="add del mod ord">
          <ac:chgData name="Pauline Smyth" userId="de5ce227-53e3-42c9-b7e0-2fb7785ba6f5" providerId="ADAL" clId="{79E0E01E-CFCC-4221-BAB9-C904A054952E}" dt="2022-10-25T11:19:55.933" v="1712" actId="478"/>
          <ac:spMkLst>
            <pc:docMk/>
            <pc:sldMk cId="2043136966" sldId="271"/>
            <ac:spMk id="7" creationId="{8B132371-6C5D-A646-6D57-9F92087B1FD1}"/>
          </ac:spMkLst>
        </pc:spChg>
        <pc:spChg chg="add">
          <ac:chgData name="Pauline Smyth" userId="de5ce227-53e3-42c9-b7e0-2fb7785ba6f5" providerId="ADAL" clId="{79E0E01E-CFCC-4221-BAB9-C904A054952E}" dt="2022-10-25T11:20:47.743" v="1733" actId="26606"/>
          <ac:spMkLst>
            <pc:docMk/>
            <pc:sldMk cId="2043136966" sldId="271"/>
            <ac:spMk id="8" creationId="{907EF6B7-1338-4443-8C46-6A318D952DFD}"/>
          </ac:spMkLst>
        </pc:spChg>
        <pc:spChg chg="add">
          <ac:chgData name="Pauline Smyth" userId="de5ce227-53e3-42c9-b7e0-2fb7785ba6f5" providerId="ADAL" clId="{79E0E01E-CFCC-4221-BAB9-C904A054952E}" dt="2022-10-25T11:20:47.743" v="1733" actId="26606"/>
          <ac:spMkLst>
            <pc:docMk/>
            <pc:sldMk cId="2043136966" sldId="271"/>
            <ac:spMk id="10" creationId="{DAAE4CDD-124C-4DCF-9584-B6033B545DD5}"/>
          </ac:spMkLst>
        </pc:spChg>
        <pc:spChg chg="add">
          <ac:chgData name="Pauline Smyth" userId="de5ce227-53e3-42c9-b7e0-2fb7785ba6f5" providerId="ADAL" clId="{79E0E01E-CFCC-4221-BAB9-C904A054952E}" dt="2022-10-25T11:20:47.743" v="1733" actId="26606"/>
          <ac:spMkLst>
            <pc:docMk/>
            <pc:sldMk cId="2043136966" sldId="271"/>
            <ac:spMk id="12" creationId="{081E4A58-353D-44AE-B2FC-2A74E2E400F7}"/>
          </ac:spMkLst>
        </pc:spChg>
      </pc:sldChg>
      <pc:sldChg chg="addSp delSp modSp add mod">
        <pc:chgData name="Pauline Smyth" userId="de5ce227-53e3-42c9-b7e0-2fb7785ba6f5" providerId="ADAL" clId="{79E0E01E-CFCC-4221-BAB9-C904A054952E}" dt="2022-10-24T09:39:31.323" v="575" actId="14100"/>
        <pc:sldMkLst>
          <pc:docMk/>
          <pc:sldMk cId="2790799055" sldId="272"/>
        </pc:sldMkLst>
        <pc:spChg chg="mod">
          <ac:chgData name="Pauline Smyth" userId="de5ce227-53e3-42c9-b7e0-2fb7785ba6f5" providerId="ADAL" clId="{79E0E01E-CFCC-4221-BAB9-C904A054952E}" dt="2022-10-24T09:39:23.163" v="573" actId="26606"/>
          <ac:spMkLst>
            <pc:docMk/>
            <pc:sldMk cId="2790799055" sldId="272"/>
            <ac:spMk id="2" creationId="{196E190B-43C4-001A-E59A-C1DDDA769A12}"/>
          </ac:spMkLst>
        </pc:spChg>
        <pc:spChg chg="add del mod">
          <ac:chgData name="Pauline Smyth" userId="de5ce227-53e3-42c9-b7e0-2fb7785ba6f5" providerId="ADAL" clId="{79E0E01E-CFCC-4221-BAB9-C904A054952E}" dt="2022-10-24T09:39:12.391" v="567" actId="478"/>
          <ac:spMkLst>
            <pc:docMk/>
            <pc:sldMk cId="2790799055" sldId="272"/>
            <ac:spMk id="3" creationId="{4E7D57E7-10B6-CEA8-0507-4F55EA6024E7}"/>
          </ac:spMkLst>
        </pc:spChg>
        <pc:spChg chg="add del">
          <ac:chgData name="Pauline Smyth" userId="de5ce227-53e3-42c9-b7e0-2fb7785ba6f5" providerId="ADAL" clId="{79E0E01E-CFCC-4221-BAB9-C904A054952E}" dt="2022-10-24T09:39:23.163" v="573" actId="26606"/>
          <ac:spMkLst>
            <pc:docMk/>
            <pc:sldMk cId="2790799055" sldId="272"/>
            <ac:spMk id="4103" creationId="{AB45A142-4255-493C-8284-5D566C121B10}"/>
          </ac:spMkLst>
        </pc:spChg>
        <pc:spChg chg="add del">
          <ac:chgData name="Pauline Smyth" userId="de5ce227-53e3-42c9-b7e0-2fb7785ba6f5" providerId="ADAL" clId="{79E0E01E-CFCC-4221-BAB9-C904A054952E}" dt="2022-10-24T09:39:21.678" v="570" actId="26606"/>
          <ac:spMkLst>
            <pc:docMk/>
            <pc:sldMk cId="2790799055" sldId="272"/>
            <ac:spMk id="4110" creationId="{823AC064-BC96-4F32-8AE1-B2FD38754823}"/>
          </ac:spMkLst>
        </pc:spChg>
        <pc:spChg chg="add del">
          <ac:chgData name="Pauline Smyth" userId="de5ce227-53e3-42c9-b7e0-2fb7785ba6f5" providerId="ADAL" clId="{79E0E01E-CFCC-4221-BAB9-C904A054952E}" dt="2022-10-24T09:39:23.141" v="572" actId="26606"/>
          <ac:spMkLst>
            <pc:docMk/>
            <pc:sldMk cId="2790799055" sldId="272"/>
            <ac:spMk id="4117" creationId="{7F57BEA8-497D-4AA8-8A18-BDCD696B25FE}"/>
          </ac:spMkLst>
        </pc:spChg>
        <pc:spChg chg="add">
          <ac:chgData name="Pauline Smyth" userId="de5ce227-53e3-42c9-b7e0-2fb7785ba6f5" providerId="ADAL" clId="{79E0E01E-CFCC-4221-BAB9-C904A054952E}" dt="2022-10-24T09:39:23.163" v="573" actId="26606"/>
          <ac:spMkLst>
            <pc:docMk/>
            <pc:sldMk cId="2790799055" sldId="272"/>
            <ac:spMk id="4119" creationId="{823AC064-BC96-4F32-8AE1-B2FD38754823}"/>
          </ac:spMkLst>
        </pc:spChg>
        <pc:picChg chg="add mod">
          <ac:chgData name="Pauline Smyth" userId="de5ce227-53e3-42c9-b7e0-2fb7785ba6f5" providerId="ADAL" clId="{79E0E01E-CFCC-4221-BAB9-C904A054952E}" dt="2022-10-24T09:39:31.323" v="575" actId="14100"/>
          <ac:picMkLst>
            <pc:docMk/>
            <pc:sldMk cId="2790799055" sldId="272"/>
            <ac:picMk id="5" creationId="{31A78E3F-2DAE-6933-DBBC-571F53D92B82}"/>
          </ac:picMkLst>
        </pc:picChg>
        <pc:picChg chg="del">
          <ac:chgData name="Pauline Smyth" userId="de5ce227-53e3-42c9-b7e0-2fb7785ba6f5" providerId="ADAL" clId="{79E0E01E-CFCC-4221-BAB9-C904A054952E}" dt="2022-10-24T09:34:05.399" v="560" actId="478"/>
          <ac:picMkLst>
            <pc:docMk/>
            <pc:sldMk cId="2790799055" sldId="272"/>
            <ac:picMk id="4098" creationId="{30538999-4BEA-5C4D-CAE8-6F29F7D598B1}"/>
          </ac:picMkLst>
        </pc:picChg>
        <pc:cxnChg chg="add del">
          <ac:chgData name="Pauline Smyth" userId="de5ce227-53e3-42c9-b7e0-2fb7785ba6f5" providerId="ADAL" clId="{79E0E01E-CFCC-4221-BAB9-C904A054952E}" dt="2022-10-24T09:39:23.163" v="573" actId="26606"/>
          <ac:cxnSpMkLst>
            <pc:docMk/>
            <pc:sldMk cId="2790799055" sldId="272"/>
            <ac:cxnSpMk id="4105" creationId="{38FB9660-F42F-4313-BBC4-47C007FE484C}"/>
          </ac:cxnSpMkLst>
        </pc:cxnChg>
        <pc:cxnChg chg="add del">
          <ac:chgData name="Pauline Smyth" userId="de5ce227-53e3-42c9-b7e0-2fb7785ba6f5" providerId="ADAL" clId="{79E0E01E-CFCC-4221-BAB9-C904A054952E}" dt="2022-10-24T09:39:21.678" v="570" actId="26606"/>
          <ac:cxnSpMkLst>
            <pc:docMk/>
            <pc:sldMk cId="2790799055" sldId="272"/>
            <ac:cxnSpMk id="4112" creationId="{7E7C77BC-7138-40B1-A15B-20F57A494629}"/>
          </ac:cxnSpMkLst>
        </pc:cxnChg>
        <pc:cxnChg chg="add del">
          <ac:chgData name="Pauline Smyth" userId="de5ce227-53e3-42c9-b7e0-2fb7785ba6f5" providerId="ADAL" clId="{79E0E01E-CFCC-4221-BAB9-C904A054952E}" dt="2022-10-24T09:39:23.141" v="572" actId="26606"/>
          <ac:cxnSpMkLst>
            <pc:docMk/>
            <pc:sldMk cId="2790799055" sldId="272"/>
            <ac:cxnSpMk id="4114" creationId="{A82415D3-DDE5-4D63-8CB3-23A5EC581B27}"/>
          </ac:cxnSpMkLst>
        </pc:cxnChg>
        <pc:cxnChg chg="add del">
          <ac:chgData name="Pauline Smyth" userId="de5ce227-53e3-42c9-b7e0-2fb7785ba6f5" providerId="ADAL" clId="{79E0E01E-CFCC-4221-BAB9-C904A054952E}" dt="2022-10-24T09:39:23.141" v="572" actId="26606"/>
          <ac:cxnSpMkLst>
            <pc:docMk/>
            <pc:sldMk cId="2790799055" sldId="272"/>
            <ac:cxnSpMk id="4115" creationId="{D2E961F1-4A28-4A5F-BBD4-6E400E5E6C75}"/>
          </ac:cxnSpMkLst>
        </pc:cxnChg>
        <pc:cxnChg chg="add del">
          <ac:chgData name="Pauline Smyth" userId="de5ce227-53e3-42c9-b7e0-2fb7785ba6f5" providerId="ADAL" clId="{79E0E01E-CFCC-4221-BAB9-C904A054952E}" dt="2022-10-24T09:39:23.141" v="572" actId="26606"/>
          <ac:cxnSpMkLst>
            <pc:docMk/>
            <pc:sldMk cId="2790799055" sldId="272"/>
            <ac:cxnSpMk id="4116" creationId="{AD7193FB-6AE6-4B3B-8F89-56B55DD63B4D}"/>
          </ac:cxnSpMkLst>
        </pc:cxnChg>
        <pc:cxnChg chg="add">
          <ac:chgData name="Pauline Smyth" userId="de5ce227-53e3-42c9-b7e0-2fb7785ba6f5" providerId="ADAL" clId="{79E0E01E-CFCC-4221-BAB9-C904A054952E}" dt="2022-10-24T09:39:23.163" v="573" actId="26606"/>
          <ac:cxnSpMkLst>
            <pc:docMk/>
            <pc:sldMk cId="2790799055" sldId="272"/>
            <ac:cxnSpMk id="4120" creationId="{7E7C77BC-7138-40B1-A15B-20F57A494629}"/>
          </ac:cxnSpMkLst>
        </pc:cxnChg>
      </pc:sldChg>
      <pc:sldChg chg="addSp delSp modSp add mod setBg">
        <pc:chgData name="Pauline Smyth" userId="de5ce227-53e3-42c9-b7e0-2fb7785ba6f5" providerId="ADAL" clId="{79E0E01E-CFCC-4221-BAB9-C904A054952E}" dt="2022-10-24T09:45:21.049" v="776" actId="26606"/>
        <pc:sldMkLst>
          <pc:docMk/>
          <pc:sldMk cId="516771563" sldId="273"/>
        </pc:sldMkLst>
        <pc:spChg chg="mod">
          <ac:chgData name="Pauline Smyth" userId="de5ce227-53e3-42c9-b7e0-2fb7785ba6f5" providerId="ADAL" clId="{79E0E01E-CFCC-4221-BAB9-C904A054952E}" dt="2022-10-24T09:45:21.049" v="776" actId="26606"/>
          <ac:spMkLst>
            <pc:docMk/>
            <pc:sldMk cId="516771563" sldId="273"/>
            <ac:spMk id="2" creationId="{196E190B-43C4-001A-E59A-C1DDDA769A12}"/>
          </ac:spMkLst>
        </pc:spChg>
        <pc:spChg chg="del mod">
          <ac:chgData name="Pauline Smyth" userId="de5ce227-53e3-42c9-b7e0-2fb7785ba6f5" providerId="ADAL" clId="{79E0E01E-CFCC-4221-BAB9-C904A054952E}" dt="2022-10-24T09:45:13.433" v="775" actId="22"/>
          <ac:spMkLst>
            <pc:docMk/>
            <pc:sldMk cId="516771563" sldId="273"/>
            <ac:spMk id="3" creationId="{FC87C0F4-9E2C-0FEC-1947-D277081CB752}"/>
          </ac:spMkLst>
        </pc:spChg>
        <pc:spChg chg="add">
          <ac:chgData name="Pauline Smyth" userId="de5ce227-53e3-42c9-b7e0-2fb7785ba6f5" providerId="ADAL" clId="{79E0E01E-CFCC-4221-BAB9-C904A054952E}" dt="2022-10-24T09:45:21.049" v="776" actId="26606"/>
          <ac:spMkLst>
            <pc:docMk/>
            <pc:sldMk cId="516771563" sldId="273"/>
            <ac:spMk id="12" creationId="{7F57BEA8-497D-4AA8-8A18-BDCD696B25FE}"/>
          </ac:spMkLst>
        </pc:spChg>
        <pc:picChg chg="add mod ord">
          <ac:chgData name="Pauline Smyth" userId="de5ce227-53e3-42c9-b7e0-2fb7785ba6f5" providerId="ADAL" clId="{79E0E01E-CFCC-4221-BAB9-C904A054952E}" dt="2022-10-24T09:45:21.049" v="776" actId="26606"/>
          <ac:picMkLst>
            <pc:docMk/>
            <pc:sldMk cId="516771563" sldId="273"/>
            <ac:picMk id="5" creationId="{5B529286-457A-29E1-CB0F-04926CA03493}"/>
          </ac:picMkLst>
        </pc:picChg>
        <pc:cxnChg chg="add">
          <ac:chgData name="Pauline Smyth" userId="de5ce227-53e3-42c9-b7e0-2fb7785ba6f5" providerId="ADAL" clId="{79E0E01E-CFCC-4221-BAB9-C904A054952E}" dt="2022-10-24T09:45:21.049" v="776" actId="26606"/>
          <ac:cxnSpMkLst>
            <pc:docMk/>
            <pc:sldMk cId="516771563" sldId="273"/>
            <ac:cxnSpMk id="10" creationId="{D2E961F1-4A28-4A5F-BBD4-6E400E5E6C75}"/>
          </ac:cxnSpMkLst>
        </pc:cxnChg>
        <pc:cxnChg chg="add">
          <ac:chgData name="Pauline Smyth" userId="de5ce227-53e3-42c9-b7e0-2fb7785ba6f5" providerId="ADAL" clId="{79E0E01E-CFCC-4221-BAB9-C904A054952E}" dt="2022-10-24T09:45:21.049" v="776" actId="26606"/>
          <ac:cxnSpMkLst>
            <pc:docMk/>
            <pc:sldMk cId="516771563" sldId="273"/>
            <ac:cxnSpMk id="14" creationId="{A82415D3-DDE5-4D63-8CB3-23A5EC581B27}"/>
          </ac:cxnSpMkLst>
        </pc:cxnChg>
        <pc:cxnChg chg="add">
          <ac:chgData name="Pauline Smyth" userId="de5ce227-53e3-42c9-b7e0-2fb7785ba6f5" providerId="ADAL" clId="{79E0E01E-CFCC-4221-BAB9-C904A054952E}" dt="2022-10-24T09:45:21.049" v="776" actId="26606"/>
          <ac:cxnSpMkLst>
            <pc:docMk/>
            <pc:sldMk cId="516771563" sldId="273"/>
            <ac:cxnSpMk id="16" creationId="{AD7193FB-6AE6-4B3B-8F89-56B55DD63B4D}"/>
          </ac:cxnSpMkLst>
        </pc:cxnChg>
      </pc:sldChg>
      <pc:sldChg chg="addSp delSp modSp add del">
        <pc:chgData name="Pauline Smyth" userId="de5ce227-53e3-42c9-b7e0-2fb7785ba6f5" providerId="ADAL" clId="{79E0E01E-CFCC-4221-BAB9-C904A054952E}" dt="2022-10-24T09:40:02.029" v="576" actId="47"/>
        <pc:sldMkLst>
          <pc:docMk/>
          <pc:sldMk cId="3220319405" sldId="273"/>
        </pc:sldMkLst>
        <pc:spChg chg="add mod">
          <ac:chgData name="Pauline Smyth" userId="de5ce227-53e3-42c9-b7e0-2fb7785ba6f5" providerId="ADAL" clId="{79E0E01E-CFCC-4221-BAB9-C904A054952E}" dt="2022-10-24T09:34:08.503" v="561" actId="478"/>
          <ac:spMkLst>
            <pc:docMk/>
            <pc:sldMk cId="3220319405" sldId="273"/>
            <ac:spMk id="3" creationId="{2EF43EF3-49ED-A953-A662-312671051BFE}"/>
          </ac:spMkLst>
        </pc:spChg>
        <pc:picChg chg="del">
          <ac:chgData name="Pauline Smyth" userId="de5ce227-53e3-42c9-b7e0-2fb7785ba6f5" providerId="ADAL" clId="{79E0E01E-CFCC-4221-BAB9-C904A054952E}" dt="2022-10-24T09:34:08.503" v="561" actId="478"/>
          <ac:picMkLst>
            <pc:docMk/>
            <pc:sldMk cId="3220319405" sldId="273"/>
            <ac:picMk id="4098" creationId="{30538999-4BEA-5C4D-CAE8-6F29F7D598B1}"/>
          </ac:picMkLst>
        </pc:picChg>
      </pc:sldChg>
      <pc:sldChg chg="addSp delSp modSp add mod">
        <pc:chgData name="Pauline Smyth" userId="de5ce227-53e3-42c9-b7e0-2fb7785ba6f5" providerId="ADAL" clId="{79E0E01E-CFCC-4221-BAB9-C904A054952E}" dt="2022-10-24T09:46:09.653" v="783" actId="1076"/>
        <pc:sldMkLst>
          <pc:docMk/>
          <pc:sldMk cId="3238839680" sldId="274"/>
        </pc:sldMkLst>
        <pc:spChg chg="mod">
          <ac:chgData name="Pauline Smyth" userId="de5ce227-53e3-42c9-b7e0-2fb7785ba6f5" providerId="ADAL" clId="{79E0E01E-CFCC-4221-BAB9-C904A054952E}" dt="2022-10-24T09:46:02.378" v="781" actId="26606"/>
          <ac:spMkLst>
            <pc:docMk/>
            <pc:sldMk cId="3238839680" sldId="274"/>
            <ac:spMk id="2" creationId="{196E190B-43C4-001A-E59A-C1DDDA769A12}"/>
          </ac:spMkLst>
        </pc:spChg>
        <pc:spChg chg="add del mod">
          <ac:chgData name="Pauline Smyth" userId="de5ce227-53e3-42c9-b7e0-2fb7785ba6f5" providerId="ADAL" clId="{79E0E01E-CFCC-4221-BAB9-C904A054952E}" dt="2022-10-24T09:45:55.871" v="779" actId="478"/>
          <ac:spMkLst>
            <pc:docMk/>
            <pc:sldMk cId="3238839680" sldId="274"/>
            <ac:spMk id="4" creationId="{499E5534-3BD1-AA46-D138-4344CFAE158F}"/>
          </ac:spMkLst>
        </pc:spChg>
        <pc:spChg chg="del">
          <ac:chgData name="Pauline Smyth" userId="de5ce227-53e3-42c9-b7e0-2fb7785ba6f5" providerId="ADAL" clId="{79E0E01E-CFCC-4221-BAB9-C904A054952E}" dt="2022-10-24T09:46:02.378" v="781" actId="26606"/>
          <ac:spMkLst>
            <pc:docMk/>
            <pc:sldMk cId="3238839680" sldId="274"/>
            <ac:spMk id="12" creationId="{7F57BEA8-497D-4AA8-8A18-BDCD696B25FE}"/>
          </ac:spMkLst>
        </pc:spChg>
        <pc:spChg chg="add">
          <ac:chgData name="Pauline Smyth" userId="de5ce227-53e3-42c9-b7e0-2fb7785ba6f5" providerId="ADAL" clId="{79E0E01E-CFCC-4221-BAB9-C904A054952E}" dt="2022-10-24T09:46:02.378" v="781" actId="26606"/>
          <ac:spMkLst>
            <pc:docMk/>
            <pc:sldMk cId="3238839680" sldId="274"/>
            <ac:spMk id="21" creationId="{605494DE-B078-4D87-BB01-C84320618DAD}"/>
          </ac:spMkLst>
        </pc:spChg>
        <pc:spChg chg="add">
          <ac:chgData name="Pauline Smyth" userId="de5ce227-53e3-42c9-b7e0-2fb7785ba6f5" providerId="ADAL" clId="{79E0E01E-CFCC-4221-BAB9-C904A054952E}" dt="2022-10-24T09:46:02.378" v="781" actId="26606"/>
          <ac:spMkLst>
            <pc:docMk/>
            <pc:sldMk cId="3238839680" sldId="274"/>
            <ac:spMk id="23" creationId="{9A0576B0-CD8C-4661-95C8-A9F2CE7CDDB0}"/>
          </ac:spMkLst>
        </pc:spChg>
        <pc:spChg chg="add">
          <ac:chgData name="Pauline Smyth" userId="de5ce227-53e3-42c9-b7e0-2fb7785ba6f5" providerId="ADAL" clId="{79E0E01E-CFCC-4221-BAB9-C904A054952E}" dt="2022-10-24T09:46:02.378" v="781" actId="26606"/>
          <ac:spMkLst>
            <pc:docMk/>
            <pc:sldMk cId="3238839680" sldId="274"/>
            <ac:spMk id="25" creationId="{3FF60E2B-3919-423C-B1FF-56CDE6681165}"/>
          </ac:spMkLst>
        </pc:spChg>
        <pc:picChg chg="del">
          <ac:chgData name="Pauline Smyth" userId="de5ce227-53e3-42c9-b7e0-2fb7785ba6f5" providerId="ADAL" clId="{79E0E01E-CFCC-4221-BAB9-C904A054952E}" dt="2022-10-24T09:45:35.693" v="778" actId="478"/>
          <ac:picMkLst>
            <pc:docMk/>
            <pc:sldMk cId="3238839680" sldId="274"/>
            <ac:picMk id="5" creationId="{5B529286-457A-29E1-CB0F-04926CA03493}"/>
          </ac:picMkLst>
        </pc:picChg>
        <pc:picChg chg="add mod">
          <ac:chgData name="Pauline Smyth" userId="de5ce227-53e3-42c9-b7e0-2fb7785ba6f5" providerId="ADAL" clId="{79E0E01E-CFCC-4221-BAB9-C904A054952E}" dt="2022-10-24T09:46:09.653" v="783" actId="1076"/>
          <ac:picMkLst>
            <pc:docMk/>
            <pc:sldMk cId="3238839680" sldId="274"/>
            <ac:picMk id="7" creationId="{A5A72F01-95E1-7B16-2E0E-BC4663E521C5}"/>
          </ac:picMkLst>
        </pc:picChg>
        <pc:cxnChg chg="del">
          <ac:chgData name="Pauline Smyth" userId="de5ce227-53e3-42c9-b7e0-2fb7785ba6f5" providerId="ADAL" clId="{79E0E01E-CFCC-4221-BAB9-C904A054952E}" dt="2022-10-24T09:46:02.378" v="781" actId="26606"/>
          <ac:cxnSpMkLst>
            <pc:docMk/>
            <pc:sldMk cId="3238839680" sldId="274"/>
            <ac:cxnSpMk id="10" creationId="{D2E961F1-4A28-4A5F-BBD4-6E400E5E6C75}"/>
          </ac:cxnSpMkLst>
        </pc:cxnChg>
        <pc:cxnChg chg="del">
          <ac:chgData name="Pauline Smyth" userId="de5ce227-53e3-42c9-b7e0-2fb7785ba6f5" providerId="ADAL" clId="{79E0E01E-CFCC-4221-BAB9-C904A054952E}" dt="2022-10-24T09:46:02.378" v="781" actId="26606"/>
          <ac:cxnSpMkLst>
            <pc:docMk/>
            <pc:sldMk cId="3238839680" sldId="274"/>
            <ac:cxnSpMk id="14" creationId="{A82415D3-DDE5-4D63-8CB3-23A5EC581B27}"/>
          </ac:cxnSpMkLst>
        </pc:cxnChg>
        <pc:cxnChg chg="del">
          <ac:chgData name="Pauline Smyth" userId="de5ce227-53e3-42c9-b7e0-2fb7785ba6f5" providerId="ADAL" clId="{79E0E01E-CFCC-4221-BAB9-C904A054952E}" dt="2022-10-24T09:46:02.378" v="781" actId="26606"/>
          <ac:cxnSpMkLst>
            <pc:docMk/>
            <pc:sldMk cId="3238839680" sldId="274"/>
            <ac:cxnSpMk id="16" creationId="{AD7193FB-6AE6-4B3B-8F89-56B55DD63B4D}"/>
          </ac:cxnSpMkLst>
        </pc:cxnChg>
      </pc:sldChg>
      <pc:sldChg chg="add del">
        <pc:chgData name="Pauline Smyth" userId="de5ce227-53e3-42c9-b7e0-2fb7785ba6f5" providerId="ADAL" clId="{79E0E01E-CFCC-4221-BAB9-C904A054952E}" dt="2022-10-24T09:40:19.501" v="577" actId="47"/>
        <pc:sldMkLst>
          <pc:docMk/>
          <pc:sldMk cId="3951302716" sldId="274"/>
        </pc:sldMkLst>
      </pc:sldChg>
      <pc:sldChg chg="modSp add mod ord">
        <pc:chgData name="Pauline Smyth" userId="de5ce227-53e3-42c9-b7e0-2fb7785ba6f5" providerId="ADAL" clId="{79E0E01E-CFCC-4221-BAB9-C904A054952E}" dt="2022-10-25T11:21:06.317" v="1750" actId="20577"/>
        <pc:sldMkLst>
          <pc:docMk/>
          <pc:sldMk cId="3708559006" sldId="275"/>
        </pc:sldMkLst>
        <pc:spChg chg="mod">
          <ac:chgData name="Pauline Smyth" userId="de5ce227-53e3-42c9-b7e0-2fb7785ba6f5" providerId="ADAL" clId="{79E0E01E-CFCC-4221-BAB9-C904A054952E}" dt="2022-10-25T11:21:06.317" v="1750" actId="20577"/>
          <ac:spMkLst>
            <pc:docMk/>
            <pc:sldMk cId="3708559006" sldId="275"/>
            <ac:spMk id="2" creationId="{196E190B-43C4-001A-E59A-C1DDDA769A12}"/>
          </ac:spMkLst>
        </pc:spChg>
        <pc:spChg chg="mod">
          <ac:chgData name="Pauline Smyth" userId="de5ce227-53e3-42c9-b7e0-2fb7785ba6f5" providerId="ADAL" clId="{79E0E01E-CFCC-4221-BAB9-C904A054952E}" dt="2022-10-24T09:52:50.445" v="1277" actId="313"/>
          <ac:spMkLst>
            <pc:docMk/>
            <pc:sldMk cId="3708559006" sldId="275"/>
            <ac:spMk id="3" creationId="{FC87C0F4-9E2C-0FEC-1947-D277081CB752}"/>
          </ac:spMkLst>
        </pc:spChg>
      </pc:sldChg>
      <pc:sldChg chg="addSp delSp modSp add mod setBg">
        <pc:chgData name="Pauline Smyth" userId="de5ce227-53e3-42c9-b7e0-2fb7785ba6f5" providerId="ADAL" clId="{79E0E01E-CFCC-4221-BAB9-C904A054952E}" dt="2022-10-24T10:02:03.790" v="1562" actId="14100"/>
        <pc:sldMkLst>
          <pc:docMk/>
          <pc:sldMk cId="2089167683" sldId="276"/>
        </pc:sldMkLst>
        <pc:spChg chg="mod">
          <ac:chgData name="Pauline Smyth" userId="de5ce227-53e3-42c9-b7e0-2fb7785ba6f5" providerId="ADAL" clId="{79E0E01E-CFCC-4221-BAB9-C904A054952E}" dt="2022-10-24T10:01:56.982" v="1560" actId="26606"/>
          <ac:spMkLst>
            <pc:docMk/>
            <pc:sldMk cId="2089167683" sldId="276"/>
            <ac:spMk id="2" creationId="{76E2669A-AEC2-1492-8FF7-106B2B6597D4}"/>
          </ac:spMkLst>
        </pc:spChg>
        <pc:spChg chg="add del mod">
          <ac:chgData name="Pauline Smyth" userId="de5ce227-53e3-42c9-b7e0-2fb7785ba6f5" providerId="ADAL" clId="{79E0E01E-CFCC-4221-BAB9-C904A054952E}" dt="2022-10-24T10:01:50.049" v="1558" actId="478"/>
          <ac:spMkLst>
            <pc:docMk/>
            <pc:sldMk cId="2089167683" sldId="276"/>
            <ac:spMk id="4" creationId="{0456697F-C215-EF11-7226-9A3CD1A752F7}"/>
          </ac:spMkLst>
        </pc:spChg>
        <pc:spChg chg="add">
          <ac:chgData name="Pauline Smyth" userId="de5ce227-53e3-42c9-b7e0-2fb7785ba6f5" providerId="ADAL" clId="{79E0E01E-CFCC-4221-BAB9-C904A054952E}" dt="2022-10-24T10:01:56.982" v="1560" actId="26606"/>
          <ac:spMkLst>
            <pc:docMk/>
            <pc:sldMk cId="2089167683" sldId="276"/>
            <ac:spMk id="13" creationId="{A4AC5506-6312-4701-8D3C-40187889A947}"/>
          </ac:spMkLst>
        </pc:spChg>
        <pc:graphicFrameChg chg="del">
          <ac:chgData name="Pauline Smyth" userId="de5ce227-53e3-42c9-b7e0-2fb7785ba6f5" providerId="ADAL" clId="{79E0E01E-CFCC-4221-BAB9-C904A054952E}" dt="2022-10-24T10:01:07.699" v="1553" actId="478"/>
          <ac:graphicFrameMkLst>
            <pc:docMk/>
            <pc:sldMk cId="2089167683" sldId="276"/>
            <ac:graphicFrameMk id="7" creationId="{6DE4F604-E981-46C0-81B5-902AAC40286F}"/>
          </ac:graphicFrameMkLst>
        </pc:graphicFrameChg>
        <pc:picChg chg="del">
          <ac:chgData name="Pauline Smyth" userId="de5ce227-53e3-42c9-b7e0-2fb7785ba6f5" providerId="ADAL" clId="{79E0E01E-CFCC-4221-BAB9-C904A054952E}" dt="2022-10-24T10:01:00.852" v="1552" actId="478"/>
          <ac:picMkLst>
            <pc:docMk/>
            <pc:sldMk cId="2089167683" sldId="276"/>
            <ac:picMk id="5" creationId="{B98A0085-E220-E8C5-7DCB-51EC4C3E52B1}"/>
          </ac:picMkLst>
        </pc:picChg>
        <pc:picChg chg="add mod">
          <ac:chgData name="Pauline Smyth" userId="de5ce227-53e3-42c9-b7e0-2fb7785ba6f5" providerId="ADAL" clId="{79E0E01E-CFCC-4221-BAB9-C904A054952E}" dt="2022-10-24T10:02:03.790" v="1562" actId="14100"/>
          <ac:picMkLst>
            <pc:docMk/>
            <pc:sldMk cId="2089167683" sldId="276"/>
            <ac:picMk id="8" creationId="{80BADC4B-8FA5-7E6C-2D5D-7992D54646EA}"/>
          </ac:picMkLst>
        </pc:picChg>
      </pc:sldChg>
      <pc:sldChg chg="addSp delSp modSp add mod ord modClrScheme chgLayout">
        <pc:chgData name="Pauline Smyth" userId="de5ce227-53e3-42c9-b7e0-2fb7785ba6f5" providerId="ADAL" clId="{79E0E01E-CFCC-4221-BAB9-C904A054952E}" dt="2022-10-25T21:34:56.799" v="3818" actId="20577"/>
        <pc:sldMkLst>
          <pc:docMk/>
          <pc:sldMk cId="1636738934" sldId="277"/>
        </pc:sldMkLst>
        <pc:spChg chg="mod ord">
          <ac:chgData name="Pauline Smyth" userId="de5ce227-53e3-42c9-b7e0-2fb7785ba6f5" providerId="ADAL" clId="{79E0E01E-CFCC-4221-BAB9-C904A054952E}" dt="2022-10-25T21:29:29.872" v="3815" actId="20577"/>
          <ac:spMkLst>
            <pc:docMk/>
            <pc:sldMk cId="1636738934" sldId="277"/>
            <ac:spMk id="2" creationId="{196E190B-43C4-001A-E59A-C1DDDA769A12}"/>
          </ac:spMkLst>
        </pc:spChg>
        <pc:spChg chg="mod ord">
          <ac:chgData name="Pauline Smyth" userId="de5ce227-53e3-42c9-b7e0-2fb7785ba6f5" providerId="ADAL" clId="{79E0E01E-CFCC-4221-BAB9-C904A054952E}" dt="2022-10-25T21:34:56.799" v="3818" actId="20577"/>
          <ac:spMkLst>
            <pc:docMk/>
            <pc:sldMk cId="1636738934" sldId="277"/>
            <ac:spMk id="3" creationId="{FC87C0F4-9E2C-0FEC-1947-D277081CB752}"/>
          </ac:spMkLst>
        </pc:spChg>
        <pc:spChg chg="add del mod ord">
          <ac:chgData name="Pauline Smyth" userId="de5ce227-53e3-42c9-b7e0-2fb7785ba6f5" providerId="ADAL" clId="{79E0E01E-CFCC-4221-BAB9-C904A054952E}" dt="2022-10-25T11:36:53.981" v="2447" actId="478"/>
          <ac:spMkLst>
            <pc:docMk/>
            <pc:sldMk cId="1636738934" sldId="277"/>
            <ac:spMk id="4" creationId="{BD7272D0-5994-9DCE-059E-3DA67D5777EE}"/>
          </ac:spMkLst>
        </pc:spChg>
        <pc:spChg chg="add del mod ord">
          <ac:chgData name="Pauline Smyth" userId="de5ce227-53e3-42c9-b7e0-2fb7785ba6f5" providerId="ADAL" clId="{79E0E01E-CFCC-4221-BAB9-C904A054952E}" dt="2022-10-25T11:36:50.961" v="2446" actId="478"/>
          <ac:spMkLst>
            <pc:docMk/>
            <pc:sldMk cId="1636738934" sldId="277"/>
            <ac:spMk id="5" creationId="{BFF217A3-F667-44C7-E698-4E8ECA50CE58}"/>
          </ac:spMkLst>
        </pc:spChg>
        <pc:spChg chg="add del mod ord">
          <ac:chgData name="Pauline Smyth" userId="de5ce227-53e3-42c9-b7e0-2fb7785ba6f5" providerId="ADAL" clId="{79E0E01E-CFCC-4221-BAB9-C904A054952E}" dt="2022-10-25T11:36:48.095" v="2445" actId="478"/>
          <ac:spMkLst>
            <pc:docMk/>
            <pc:sldMk cId="1636738934" sldId="277"/>
            <ac:spMk id="6" creationId="{0E1471E2-418F-C107-22B0-42DDB13BE63C}"/>
          </ac:spMkLst>
        </pc:spChg>
      </pc:sldChg>
      <pc:sldChg chg="add del">
        <pc:chgData name="Pauline Smyth" userId="de5ce227-53e3-42c9-b7e0-2fb7785ba6f5" providerId="ADAL" clId="{79E0E01E-CFCC-4221-BAB9-C904A054952E}" dt="2022-10-25T11:23:42.605" v="1758" actId="47"/>
        <pc:sldMkLst>
          <pc:docMk/>
          <pc:sldMk cId="2077595969" sldId="277"/>
        </pc:sldMkLst>
      </pc:sldChg>
      <pc:sldChg chg="modSp add mod ord">
        <pc:chgData name="Pauline Smyth" userId="de5ce227-53e3-42c9-b7e0-2fb7785ba6f5" providerId="ADAL" clId="{79E0E01E-CFCC-4221-BAB9-C904A054952E}" dt="2022-10-26T23:20:42.731" v="5906" actId="27636"/>
        <pc:sldMkLst>
          <pc:docMk/>
          <pc:sldMk cId="365142921" sldId="278"/>
        </pc:sldMkLst>
        <pc:spChg chg="mod">
          <ac:chgData name="Pauline Smyth" userId="de5ce227-53e3-42c9-b7e0-2fb7785ba6f5" providerId="ADAL" clId="{79E0E01E-CFCC-4221-BAB9-C904A054952E}" dt="2022-10-25T11:36:35.313" v="2442" actId="20577"/>
          <ac:spMkLst>
            <pc:docMk/>
            <pc:sldMk cId="365142921" sldId="278"/>
            <ac:spMk id="2" creationId="{196E190B-43C4-001A-E59A-C1DDDA769A12}"/>
          </ac:spMkLst>
        </pc:spChg>
        <pc:spChg chg="mod">
          <ac:chgData name="Pauline Smyth" userId="de5ce227-53e3-42c9-b7e0-2fb7785ba6f5" providerId="ADAL" clId="{79E0E01E-CFCC-4221-BAB9-C904A054952E}" dt="2022-10-26T23:20:42.731" v="5906" actId="27636"/>
          <ac:spMkLst>
            <pc:docMk/>
            <pc:sldMk cId="365142921" sldId="278"/>
            <ac:spMk id="3" creationId="{FC87C0F4-9E2C-0FEC-1947-D277081CB752}"/>
          </ac:spMkLst>
        </pc:spChg>
        <pc:spChg chg="mod">
          <ac:chgData name="Pauline Smyth" userId="de5ce227-53e3-42c9-b7e0-2fb7785ba6f5" providerId="ADAL" clId="{79E0E01E-CFCC-4221-BAB9-C904A054952E}" dt="2022-10-26T23:20:42.730" v="5905" actId="27636"/>
          <ac:spMkLst>
            <pc:docMk/>
            <pc:sldMk cId="365142921" sldId="278"/>
            <ac:spMk id="6" creationId="{0E1471E2-418F-C107-22B0-42DDB13BE63C}"/>
          </ac:spMkLst>
        </pc:spChg>
      </pc:sldChg>
      <pc:sldChg chg="addSp delSp modSp add mod chgLayout">
        <pc:chgData name="Pauline Smyth" userId="de5ce227-53e3-42c9-b7e0-2fb7785ba6f5" providerId="ADAL" clId="{79E0E01E-CFCC-4221-BAB9-C904A054952E}" dt="2022-10-26T22:04:32.566" v="5560" actId="207"/>
        <pc:sldMkLst>
          <pc:docMk/>
          <pc:sldMk cId="2862134699" sldId="279"/>
        </pc:sldMkLst>
        <pc:spChg chg="mod ord">
          <ac:chgData name="Pauline Smyth" userId="de5ce227-53e3-42c9-b7e0-2fb7785ba6f5" providerId="ADAL" clId="{79E0E01E-CFCC-4221-BAB9-C904A054952E}" dt="2022-10-26T22:04:32.566" v="5560" actId="207"/>
          <ac:spMkLst>
            <pc:docMk/>
            <pc:sldMk cId="2862134699" sldId="279"/>
            <ac:spMk id="2" creationId="{76E2669A-AEC2-1492-8FF7-106B2B6597D4}"/>
          </ac:spMkLst>
        </pc:spChg>
        <pc:spChg chg="add del mod">
          <ac:chgData name="Pauline Smyth" userId="de5ce227-53e3-42c9-b7e0-2fb7785ba6f5" providerId="ADAL" clId="{79E0E01E-CFCC-4221-BAB9-C904A054952E}" dt="2022-10-25T11:50:54.894" v="2721" actId="700"/>
          <ac:spMkLst>
            <pc:docMk/>
            <pc:sldMk cId="2862134699" sldId="279"/>
            <ac:spMk id="4" creationId="{467C2278-92F8-C872-1231-FE92DBF3D2B3}"/>
          </ac:spMkLst>
        </pc:spChg>
        <pc:spChg chg="add del mod ord">
          <ac:chgData name="Pauline Smyth" userId="de5ce227-53e3-42c9-b7e0-2fb7785ba6f5" providerId="ADAL" clId="{79E0E01E-CFCC-4221-BAB9-C904A054952E}" dt="2022-10-25T11:50:59.833" v="2722" actId="700"/>
          <ac:spMkLst>
            <pc:docMk/>
            <pc:sldMk cId="2862134699" sldId="279"/>
            <ac:spMk id="6" creationId="{2DDBBFD7-4C8A-D8F6-3DBC-D0A2A87DC23F}"/>
          </ac:spMkLst>
        </pc:spChg>
        <pc:spChg chg="add mod ord">
          <ac:chgData name="Pauline Smyth" userId="de5ce227-53e3-42c9-b7e0-2fb7785ba6f5" providerId="ADAL" clId="{79E0E01E-CFCC-4221-BAB9-C904A054952E}" dt="2022-10-26T22:04:26.389" v="5556" actId="1076"/>
          <ac:spMkLst>
            <pc:docMk/>
            <pc:sldMk cId="2862134699" sldId="279"/>
            <ac:spMk id="8" creationId="{40A26F78-E88C-CFB0-A1CD-0C8C96509743}"/>
          </ac:spMkLst>
        </pc:spChg>
        <pc:graphicFrameChg chg="del">
          <ac:chgData name="Pauline Smyth" userId="de5ce227-53e3-42c9-b7e0-2fb7785ba6f5" providerId="ADAL" clId="{79E0E01E-CFCC-4221-BAB9-C904A054952E}" dt="2022-10-25T11:50:46.365" v="2719" actId="478"/>
          <ac:graphicFrameMkLst>
            <pc:docMk/>
            <pc:sldMk cId="2862134699" sldId="279"/>
            <ac:graphicFrameMk id="7" creationId="{6DE4F604-E981-46C0-81B5-902AAC40286F}"/>
          </ac:graphicFrameMkLst>
        </pc:graphicFrameChg>
        <pc:picChg chg="del">
          <ac:chgData name="Pauline Smyth" userId="de5ce227-53e3-42c9-b7e0-2fb7785ba6f5" providerId="ADAL" clId="{79E0E01E-CFCC-4221-BAB9-C904A054952E}" dt="2022-10-25T11:50:48.847" v="2720" actId="478"/>
          <ac:picMkLst>
            <pc:docMk/>
            <pc:sldMk cId="2862134699" sldId="279"/>
            <ac:picMk id="5" creationId="{B98A0085-E220-E8C5-7DCB-51EC4C3E52B1}"/>
          </ac:picMkLst>
        </pc:picChg>
      </pc:sldChg>
      <pc:sldChg chg="addSp delSp modSp add del mod setBg">
        <pc:chgData name="Pauline Smyth" userId="de5ce227-53e3-42c9-b7e0-2fb7785ba6f5" providerId="ADAL" clId="{79E0E01E-CFCC-4221-BAB9-C904A054952E}" dt="2022-10-25T21:18:52.062" v="3587" actId="2696"/>
        <pc:sldMkLst>
          <pc:docMk/>
          <pc:sldMk cId="394828638" sldId="280"/>
        </pc:sldMkLst>
        <pc:spChg chg="mod">
          <ac:chgData name="Pauline Smyth" userId="de5ce227-53e3-42c9-b7e0-2fb7785ba6f5" providerId="ADAL" clId="{79E0E01E-CFCC-4221-BAB9-C904A054952E}" dt="2022-10-25T11:57:22.516" v="2963" actId="26606"/>
          <ac:spMkLst>
            <pc:docMk/>
            <pc:sldMk cId="394828638" sldId="280"/>
            <ac:spMk id="2" creationId="{76E2669A-AEC2-1492-8FF7-106B2B6597D4}"/>
          </ac:spMkLst>
        </pc:spChg>
        <pc:spChg chg="add del mod ord">
          <ac:chgData name="Pauline Smyth" userId="de5ce227-53e3-42c9-b7e0-2fb7785ba6f5" providerId="ADAL" clId="{79E0E01E-CFCC-4221-BAB9-C904A054952E}" dt="2022-10-25T11:57:22.516" v="2963" actId="26606"/>
          <ac:spMkLst>
            <pc:docMk/>
            <pc:sldMk cId="394828638" sldId="280"/>
            <ac:spMk id="8" creationId="{40A26F78-E88C-CFB0-A1CD-0C8C96509743}"/>
          </ac:spMkLst>
        </pc:spChg>
        <pc:spChg chg="add del">
          <ac:chgData name="Pauline Smyth" userId="de5ce227-53e3-42c9-b7e0-2fb7785ba6f5" providerId="ADAL" clId="{79E0E01E-CFCC-4221-BAB9-C904A054952E}" dt="2022-10-25T11:57:22.495" v="2962" actId="26606"/>
          <ac:spMkLst>
            <pc:docMk/>
            <pc:sldMk cId="394828638" sldId="280"/>
            <ac:spMk id="13" creationId="{2550BE34-C2B8-49B8-8519-67A8CAD51AE9}"/>
          </ac:spMkLst>
        </pc:spChg>
        <pc:spChg chg="add del">
          <ac:chgData name="Pauline Smyth" userId="de5ce227-53e3-42c9-b7e0-2fb7785ba6f5" providerId="ADAL" clId="{79E0E01E-CFCC-4221-BAB9-C904A054952E}" dt="2022-10-25T11:57:22.495" v="2962" actId="26606"/>
          <ac:spMkLst>
            <pc:docMk/>
            <pc:sldMk cId="394828638" sldId="280"/>
            <ac:spMk id="15" creationId="{A7457DD9-5A45-400A-AB4B-4B4EDECA25F1}"/>
          </ac:spMkLst>
        </pc:spChg>
        <pc:spChg chg="add del">
          <ac:chgData name="Pauline Smyth" userId="de5ce227-53e3-42c9-b7e0-2fb7785ba6f5" providerId="ADAL" clId="{79E0E01E-CFCC-4221-BAB9-C904A054952E}" dt="2022-10-25T11:57:22.495" v="2962" actId="26606"/>
          <ac:spMkLst>
            <pc:docMk/>
            <pc:sldMk cId="394828638" sldId="280"/>
            <ac:spMk id="17" creationId="{441CF7D6-A660-431A-B0BB-140A0D5556B6}"/>
          </ac:spMkLst>
        </pc:spChg>
        <pc:spChg chg="add del">
          <ac:chgData name="Pauline Smyth" userId="de5ce227-53e3-42c9-b7e0-2fb7785ba6f5" providerId="ADAL" clId="{79E0E01E-CFCC-4221-BAB9-C904A054952E}" dt="2022-10-25T11:57:22.495" v="2962" actId="26606"/>
          <ac:spMkLst>
            <pc:docMk/>
            <pc:sldMk cId="394828638" sldId="280"/>
            <ac:spMk id="19" creationId="{0570A85B-3810-4F95-97B0-CBF4CCDB381C}"/>
          </ac:spMkLst>
        </pc:spChg>
        <pc:spChg chg="add">
          <ac:chgData name="Pauline Smyth" userId="de5ce227-53e3-42c9-b7e0-2fb7785ba6f5" providerId="ADAL" clId="{79E0E01E-CFCC-4221-BAB9-C904A054952E}" dt="2022-10-25T11:57:22.516" v="2963" actId="26606"/>
          <ac:spMkLst>
            <pc:docMk/>
            <pc:sldMk cId="394828638" sldId="280"/>
            <ac:spMk id="21" creationId="{66E48AFA-8884-4F68-A44F-D2C1E8609C5A}"/>
          </ac:spMkLst>
        </pc:spChg>
        <pc:spChg chg="add">
          <ac:chgData name="Pauline Smyth" userId="de5ce227-53e3-42c9-b7e0-2fb7785ba6f5" providerId="ADAL" clId="{79E0E01E-CFCC-4221-BAB9-C904A054952E}" dt="2022-10-25T11:57:22.516" v="2963" actId="26606"/>
          <ac:spMkLst>
            <pc:docMk/>
            <pc:sldMk cId="394828638" sldId="280"/>
            <ac:spMk id="22" creationId="{969D19A6-08CB-498C-93EC-3FFB021FC68A}"/>
          </ac:spMkLst>
        </pc:spChg>
        <pc:picChg chg="add del mod ord">
          <ac:chgData name="Pauline Smyth" userId="de5ce227-53e3-42c9-b7e0-2fb7785ba6f5" providerId="ADAL" clId="{79E0E01E-CFCC-4221-BAB9-C904A054952E}" dt="2022-10-25T11:55:03.037" v="2781" actId="22"/>
          <ac:picMkLst>
            <pc:docMk/>
            <pc:sldMk cId="394828638" sldId="280"/>
            <ac:picMk id="4" creationId="{601A0A80-A78F-B0DB-5D6E-766C27E2C67E}"/>
          </ac:picMkLst>
        </pc:picChg>
        <pc:picChg chg="add del mod">
          <ac:chgData name="Pauline Smyth" userId="de5ce227-53e3-42c9-b7e0-2fb7785ba6f5" providerId="ADAL" clId="{79E0E01E-CFCC-4221-BAB9-C904A054952E}" dt="2022-10-25T11:58:32.440" v="2987" actId="478"/>
          <ac:picMkLst>
            <pc:docMk/>
            <pc:sldMk cId="394828638" sldId="280"/>
            <ac:picMk id="6" creationId="{D2D6983D-3579-645C-6C39-145780B5EAE9}"/>
          </ac:picMkLst>
        </pc:picChg>
        <pc:picChg chg="add mod">
          <ac:chgData name="Pauline Smyth" userId="de5ce227-53e3-42c9-b7e0-2fb7785ba6f5" providerId="ADAL" clId="{79E0E01E-CFCC-4221-BAB9-C904A054952E}" dt="2022-10-25T11:58:37.337" v="2989" actId="1076"/>
          <ac:picMkLst>
            <pc:docMk/>
            <pc:sldMk cId="394828638" sldId="280"/>
            <ac:picMk id="9" creationId="{E5892708-898B-5ABD-A5AD-4A9D57BAD498}"/>
          </ac:picMkLst>
        </pc:picChg>
      </pc:sldChg>
      <pc:sldChg chg="addSp delSp modSp add mod setBg delDesignElem">
        <pc:chgData name="Pauline Smyth" userId="de5ce227-53e3-42c9-b7e0-2fb7785ba6f5" providerId="ADAL" clId="{79E0E01E-CFCC-4221-BAB9-C904A054952E}" dt="2022-10-26T23:19:53.039" v="5897" actId="6549"/>
        <pc:sldMkLst>
          <pc:docMk/>
          <pc:sldMk cId="821178929" sldId="280"/>
        </pc:sldMkLst>
        <pc:spChg chg="mod">
          <ac:chgData name="Pauline Smyth" userId="de5ce227-53e3-42c9-b7e0-2fb7785ba6f5" providerId="ADAL" clId="{79E0E01E-CFCC-4221-BAB9-C904A054952E}" dt="2022-10-26T23:18:30.193" v="5871" actId="1076"/>
          <ac:spMkLst>
            <pc:docMk/>
            <pc:sldMk cId="821178929" sldId="280"/>
            <ac:spMk id="2" creationId="{76E2669A-AEC2-1492-8FF7-106B2B6597D4}"/>
          </ac:spMkLst>
        </pc:spChg>
        <pc:spChg chg="mod ord">
          <ac:chgData name="Pauline Smyth" userId="de5ce227-53e3-42c9-b7e0-2fb7785ba6f5" providerId="ADAL" clId="{79E0E01E-CFCC-4221-BAB9-C904A054952E}" dt="2022-10-26T23:19:53.039" v="5897" actId="6549"/>
          <ac:spMkLst>
            <pc:docMk/>
            <pc:sldMk cId="821178929" sldId="280"/>
            <ac:spMk id="8" creationId="{40A26F78-E88C-CFB0-A1CD-0C8C96509743}"/>
          </ac:spMkLst>
        </pc:spChg>
        <pc:spChg chg="add del">
          <ac:chgData name="Pauline Smyth" userId="de5ce227-53e3-42c9-b7e0-2fb7785ba6f5" providerId="ADAL" clId="{79E0E01E-CFCC-4221-BAB9-C904A054952E}" dt="2022-10-25T21:19:55.514" v="3595" actId="26606"/>
          <ac:spMkLst>
            <pc:docMk/>
            <pc:sldMk cId="821178929" sldId="280"/>
            <ac:spMk id="14" creationId="{81AEB8A9-B768-4E30-BA55-D919E6687343}"/>
          </ac:spMkLst>
        </pc:spChg>
        <pc:spChg chg="add del">
          <ac:chgData name="Pauline Smyth" userId="de5ce227-53e3-42c9-b7e0-2fb7785ba6f5" providerId="ADAL" clId="{79E0E01E-CFCC-4221-BAB9-C904A054952E}" dt="2022-10-25T21:20:16.109" v="3597" actId="26606"/>
          <ac:spMkLst>
            <pc:docMk/>
            <pc:sldMk cId="821178929" sldId="280"/>
            <ac:spMk id="16" creationId="{36D30126-6314-4A93-B27E-5C66CF781924}"/>
          </ac:spMkLst>
        </pc:spChg>
        <pc:spChg chg="add del">
          <ac:chgData name="Pauline Smyth" userId="de5ce227-53e3-42c9-b7e0-2fb7785ba6f5" providerId="ADAL" clId="{79E0E01E-CFCC-4221-BAB9-C904A054952E}" dt="2022-10-25T21:20:16.109" v="3597" actId="26606"/>
          <ac:spMkLst>
            <pc:docMk/>
            <pc:sldMk cId="821178929" sldId="280"/>
            <ac:spMk id="17" creationId="{4038CB10-1F5C-4D54-9DF7-12586DE5B007}"/>
          </ac:spMkLst>
        </pc:spChg>
        <pc:spChg chg="add del">
          <ac:chgData name="Pauline Smyth" userId="de5ce227-53e3-42c9-b7e0-2fb7785ba6f5" providerId="ADAL" clId="{79E0E01E-CFCC-4221-BAB9-C904A054952E}" dt="2022-10-25T21:20:16.109" v="3597" actId="26606"/>
          <ac:spMkLst>
            <pc:docMk/>
            <pc:sldMk cId="821178929" sldId="280"/>
            <ac:spMk id="18" creationId="{73ED6512-6858-4552-B699-9A97FE9A4EA2}"/>
          </ac:spMkLst>
        </pc:spChg>
        <pc:spChg chg="add del">
          <ac:chgData name="Pauline Smyth" userId="de5ce227-53e3-42c9-b7e0-2fb7785ba6f5" providerId="ADAL" clId="{79E0E01E-CFCC-4221-BAB9-C904A054952E}" dt="2022-10-25T21:20:57.884" v="3604" actId="26606"/>
          <ac:spMkLst>
            <pc:docMk/>
            <pc:sldMk cId="821178929" sldId="280"/>
            <ac:spMk id="20" creationId="{85016AEC-0320-4ED0-8ECB-FE11DDDFE17A}"/>
          </ac:spMkLst>
        </pc:spChg>
        <pc:spChg chg="del">
          <ac:chgData name="Pauline Smyth" userId="de5ce227-53e3-42c9-b7e0-2fb7785ba6f5" providerId="ADAL" clId="{79E0E01E-CFCC-4221-BAB9-C904A054952E}" dt="2022-10-25T21:19:00.875" v="3590"/>
          <ac:spMkLst>
            <pc:docMk/>
            <pc:sldMk cId="821178929" sldId="280"/>
            <ac:spMk id="21" creationId="{66E48AFA-8884-4F68-A44F-D2C1E8609C5A}"/>
          </ac:spMkLst>
        </pc:spChg>
        <pc:spChg chg="del">
          <ac:chgData name="Pauline Smyth" userId="de5ce227-53e3-42c9-b7e0-2fb7785ba6f5" providerId="ADAL" clId="{79E0E01E-CFCC-4221-BAB9-C904A054952E}" dt="2022-10-25T21:19:00.875" v="3590"/>
          <ac:spMkLst>
            <pc:docMk/>
            <pc:sldMk cId="821178929" sldId="280"/>
            <ac:spMk id="22" creationId="{969D19A6-08CB-498C-93EC-3FFB021FC68A}"/>
          </ac:spMkLst>
        </pc:spChg>
        <pc:spChg chg="add del">
          <ac:chgData name="Pauline Smyth" userId="de5ce227-53e3-42c9-b7e0-2fb7785ba6f5" providerId="ADAL" clId="{79E0E01E-CFCC-4221-BAB9-C904A054952E}" dt="2022-10-25T21:20:57.884" v="3604" actId="26606"/>
          <ac:spMkLst>
            <pc:docMk/>
            <pc:sldMk cId="821178929" sldId="280"/>
            <ac:spMk id="23" creationId="{C70C3B59-DE2C-4611-8148-812575C5CA48}"/>
          </ac:spMkLst>
        </pc:spChg>
        <pc:spChg chg="add del">
          <ac:chgData name="Pauline Smyth" userId="de5ce227-53e3-42c9-b7e0-2fb7785ba6f5" providerId="ADAL" clId="{79E0E01E-CFCC-4221-BAB9-C904A054952E}" dt="2022-10-25T21:20:57.870" v="3603" actId="26606"/>
          <ac:spMkLst>
            <pc:docMk/>
            <pc:sldMk cId="821178929" sldId="280"/>
            <ac:spMk id="28" creationId="{6166C6D1-23AC-49C4-BA07-238E4E9F8CEB}"/>
          </ac:spMkLst>
        </pc:spChg>
        <pc:spChg chg="add del">
          <ac:chgData name="Pauline Smyth" userId="de5ce227-53e3-42c9-b7e0-2fb7785ba6f5" providerId="ADAL" clId="{79E0E01E-CFCC-4221-BAB9-C904A054952E}" dt="2022-10-25T21:20:57.870" v="3603" actId="26606"/>
          <ac:spMkLst>
            <pc:docMk/>
            <pc:sldMk cId="821178929" sldId="280"/>
            <ac:spMk id="30" creationId="{B775CD93-9DF2-48CB-9F57-1BCA9A46C7FA}"/>
          </ac:spMkLst>
        </pc:spChg>
        <pc:spChg chg="add del">
          <ac:chgData name="Pauline Smyth" userId="de5ce227-53e3-42c9-b7e0-2fb7785ba6f5" providerId="ADAL" clId="{79E0E01E-CFCC-4221-BAB9-C904A054952E}" dt="2022-10-25T21:20:57.870" v="3603" actId="26606"/>
          <ac:spMkLst>
            <pc:docMk/>
            <pc:sldMk cId="821178929" sldId="280"/>
            <ac:spMk id="32" creationId="{E186B68C-84BC-4A6E-99D1-EE87483C1349}"/>
          </ac:spMkLst>
        </pc:spChg>
        <pc:spChg chg="add del">
          <ac:chgData name="Pauline Smyth" userId="de5ce227-53e3-42c9-b7e0-2fb7785ba6f5" providerId="ADAL" clId="{79E0E01E-CFCC-4221-BAB9-C904A054952E}" dt="2022-10-25T21:20:57.870" v="3603" actId="26606"/>
          <ac:spMkLst>
            <pc:docMk/>
            <pc:sldMk cId="821178929" sldId="280"/>
            <ac:spMk id="34" creationId="{1C091803-41C2-48E0-9228-5148460C7479}"/>
          </ac:spMkLst>
        </pc:spChg>
        <pc:spChg chg="add del">
          <ac:chgData name="Pauline Smyth" userId="de5ce227-53e3-42c9-b7e0-2fb7785ba6f5" providerId="ADAL" clId="{79E0E01E-CFCC-4221-BAB9-C904A054952E}" dt="2022-10-25T21:21:13.403" v="3606" actId="26606"/>
          <ac:spMkLst>
            <pc:docMk/>
            <pc:sldMk cId="821178929" sldId="280"/>
            <ac:spMk id="36" creationId="{1C091803-41C2-48E0-9228-5148460C7479}"/>
          </ac:spMkLst>
        </pc:spChg>
        <pc:spChg chg="add del">
          <ac:chgData name="Pauline Smyth" userId="de5ce227-53e3-42c9-b7e0-2fb7785ba6f5" providerId="ADAL" clId="{79E0E01E-CFCC-4221-BAB9-C904A054952E}" dt="2022-10-25T21:21:13.403" v="3606" actId="26606"/>
          <ac:spMkLst>
            <pc:docMk/>
            <pc:sldMk cId="821178929" sldId="280"/>
            <ac:spMk id="37" creationId="{B775CD93-9DF2-48CB-9F57-1BCA9A46C7FA}"/>
          </ac:spMkLst>
        </pc:spChg>
        <pc:spChg chg="add del">
          <ac:chgData name="Pauline Smyth" userId="de5ce227-53e3-42c9-b7e0-2fb7785ba6f5" providerId="ADAL" clId="{79E0E01E-CFCC-4221-BAB9-C904A054952E}" dt="2022-10-25T21:21:13.403" v="3606" actId="26606"/>
          <ac:spMkLst>
            <pc:docMk/>
            <pc:sldMk cId="821178929" sldId="280"/>
            <ac:spMk id="38" creationId="{E186B68C-84BC-4A6E-99D1-EE87483C1349}"/>
          </ac:spMkLst>
        </pc:spChg>
        <pc:spChg chg="add del">
          <ac:chgData name="Pauline Smyth" userId="de5ce227-53e3-42c9-b7e0-2fb7785ba6f5" providerId="ADAL" clId="{79E0E01E-CFCC-4221-BAB9-C904A054952E}" dt="2022-10-25T21:21:13.403" v="3606" actId="26606"/>
          <ac:spMkLst>
            <pc:docMk/>
            <pc:sldMk cId="821178929" sldId="280"/>
            <ac:spMk id="39" creationId="{6166C6D1-23AC-49C4-BA07-238E4E9F8CEB}"/>
          </ac:spMkLst>
        </pc:spChg>
        <pc:spChg chg="add del">
          <ac:chgData name="Pauline Smyth" userId="de5ce227-53e3-42c9-b7e0-2fb7785ba6f5" providerId="ADAL" clId="{79E0E01E-CFCC-4221-BAB9-C904A054952E}" dt="2022-10-25T21:21:13.403" v="3606" actId="26606"/>
          <ac:spMkLst>
            <pc:docMk/>
            <pc:sldMk cId="821178929" sldId="280"/>
            <ac:spMk id="40" creationId="{33A87B69-D1B1-4DA7-B224-F220FC5235E6}"/>
          </ac:spMkLst>
        </pc:spChg>
        <pc:spChg chg="add">
          <ac:chgData name="Pauline Smyth" userId="de5ce227-53e3-42c9-b7e0-2fb7785ba6f5" providerId="ADAL" clId="{79E0E01E-CFCC-4221-BAB9-C904A054952E}" dt="2022-10-25T21:21:13.403" v="3606" actId="26606"/>
          <ac:spMkLst>
            <pc:docMk/>
            <pc:sldMk cId="821178929" sldId="280"/>
            <ac:spMk id="45" creationId="{32AEEBC8-9D30-42EF-95F2-386C2653FBF0}"/>
          </ac:spMkLst>
        </pc:spChg>
        <pc:spChg chg="add">
          <ac:chgData name="Pauline Smyth" userId="de5ce227-53e3-42c9-b7e0-2fb7785ba6f5" providerId="ADAL" clId="{79E0E01E-CFCC-4221-BAB9-C904A054952E}" dt="2022-10-25T21:21:13.403" v="3606" actId="26606"/>
          <ac:spMkLst>
            <pc:docMk/>
            <pc:sldMk cId="821178929" sldId="280"/>
            <ac:spMk id="47" creationId="{2E92FA66-67D7-4CB4-94D3-E643A9AD4757}"/>
          </ac:spMkLst>
        </pc:spChg>
        <pc:picChg chg="mod ord">
          <ac:chgData name="Pauline Smyth" userId="de5ce227-53e3-42c9-b7e0-2fb7785ba6f5" providerId="ADAL" clId="{79E0E01E-CFCC-4221-BAB9-C904A054952E}" dt="2022-10-26T23:18:25.713" v="5870" actId="1076"/>
          <ac:picMkLst>
            <pc:docMk/>
            <pc:sldMk cId="821178929" sldId="280"/>
            <ac:picMk id="9" creationId="{E5892708-898B-5ABD-A5AD-4A9D57BAD498}"/>
          </ac:picMkLst>
        </pc:picChg>
      </pc:sldChg>
      <pc:sldChg chg="delSp modSp add mod setBg delDesignElem">
        <pc:chgData name="Pauline Smyth" userId="de5ce227-53e3-42c9-b7e0-2fb7785ba6f5" providerId="ADAL" clId="{79E0E01E-CFCC-4221-BAB9-C904A054952E}" dt="2022-10-25T21:19:11.855" v="3591" actId="207"/>
        <pc:sldMkLst>
          <pc:docMk/>
          <pc:sldMk cId="3437573812" sldId="281"/>
        </pc:sldMkLst>
        <pc:spChg chg="mod">
          <ac:chgData name="Pauline Smyth" userId="de5ce227-53e3-42c9-b7e0-2fb7785ba6f5" providerId="ADAL" clId="{79E0E01E-CFCC-4221-BAB9-C904A054952E}" dt="2022-10-25T21:19:11.855" v="3591" actId="207"/>
          <ac:spMkLst>
            <pc:docMk/>
            <pc:sldMk cId="3437573812" sldId="281"/>
            <ac:spMk id="2" creationId="{76E2669A-AEC2-1492-8FF7-106B2B6597D4}"/>
          </ac:spMkLst>
        </pc:spChg>
        <pc:spChg chg="del">
          <ac:chgData name="Pauline Smyth" userId="de5ce227-53e3-42c9-b7e0-2fb7785ba6f5" providerId="ADAL" clId="{79E0E01E-CFCC-4221-BAB9-C904A054952E}" dt="2022-10-25T21:19:00.875" v="3590"/>
          <ac:spMkLst>
            <pc:docMk/>
            <pc:sldMk cId="3437573812" sldId="281"/>
            <ac:spMk id="13" creationId="{D4D28E87-62D2-4602-B72F-5F74AA236CC3}"/>
          </ac:spMkLst>
        </pc:spChg>
      </pc:sldChg>
      <pc:sldChg chg="addSp delSp modSp add del mod setBg">
        <pc:chgData name="Pauline Smyth" userId="de5ce227-53e3-42c9-b7e0-2fb7785ba6f5" providerId="ADAL" clId="{79E0E01E-CFCC-4221-BAB9-C904A054952E}" dt="2022-10-25T21:18:52.062" v="3587" actId="2696"/>
        <pc:sldMkLst>
          <pc:docMk/>
          <pc:sldMk cId="4108245703" sldId="281"/>
        </pc:sldMkLst>
        <pc:spChg chg="mod">
          <ac:chgData name="Pauline Smyth" userId="de5ce227-53e3-42c9-b7e0-2fb7785ba6f5" providerId="ADAL" clId="{79E0E01E-CFCC-4221-BAB9-C904A054952E}" dt="2022-10-25T11:59:05.391" v="2992" actId="26606"/>
          <ac:spMkLst>
            <pc:docMk/>
            <pc:sldMk cId="4108245703" sldId="281"/>
            <ac:spMk id="2" creationId="{76E2669A-AEC2-1492-8FF7-106B2B6597D4}"/>
          </ac:spMkLst>
        </pc:spChg>
        <pc:spChg chg="del">
          <ac:chgData name="Pauline Smyth" userId="de5ce227-53e3-42c9-b7e0-2fb7785ba6f5" providerId="ADAL" clId="{79E0E01E-CFCC-4221-BAB9-C904A054952E}" dt="2022-10-25T11:59:05.391" v="2992" actId="26606"/>
          <ac:spMkLst>
            <pc:docMk/>
            <pc:sldMk cId="4108245703" sldId="281"/>
            <ac:spMk id="8" creationId="{40A26F78-E88C-CFB0-A1CD-0C8C96509743}"/>
          </ac:spMkLst>
        </pc:spChg>
        <pc:spChg chg="add">
          <ac:chgData name="Pauline Smyth" userId="de5ce227-53e3-42c9-b7e0-2fb7785ba6f5" providerId="ADAL" clId="{79E0E01E-CFCC-4221-BAB9-C904A054952E}" dt="2022-10-25T11:59:05.391" v="2992" actId="26606"/>
          <ac:spMkLst>
            <pc:docMk/>
            <pc:sldMk cId="4108245703" sldId="281"/>
            <ac:spMk id="13" creationId="{D4D28E87-62D2-4602-B72F-5F74AA236CC3}"/>
          </ac:spMkLst>
        </pc:spChg>
        <pc:picChg chg="add mod">
          <ac:chgData name="Pauline Smyth" userId="de5ce227-53e3-42c9-b7e0-2fb7785ba6f5" providerId="ADAL" clId="{79E0E01E-CFCC-4221-BAB9-C904A054952E}" dt="2022-10-25T11:59:11.086" v="2994" actId="1076"/>
          <ac:picMkLst>
            <pc:docMk/>
            <pc:sldMk cId="4108245703" sldId="281"/>
            <ac:picMk id="4" creationId="{8B5716CC-0544-D270-8504-43C4526AF268}"/>
          </ac:picMkLst>
        </pc:picChg>
      </pc:sldChg>
      <pc:sldChg chg="modSp add mod">
        <pc:chgData name="Pauline Smyth" userId="de5ce227-53e3-42c9-b7e0-2fb7785ba6f5" providerId="ADAL" clId="{79E0E01E-CFCC-4221-BAB9-C904A054952E}" dt="2022-10-27T01:00:43.698" v="6498" actId="20577"/>
        <pc:sldMkLst>
          <pc:docMk/>
          <pc:sldMk cId="2866988940" sldId="282"/>
        </pc:sldMkLst>
        <pc:spChg chg="mod">
          <ac:chgData name="Pauline Smyth" userId="de5ce227-53e3-42c9-b7e0-2fb7785ba6f5" providerId="ADAL" clId="{79E0E01E-CFCC-4221-BAB9-C904A054952E}" dt="2022-10-27T00:01:09.756" v="6243" actId="1076"/>
          <ac:spMkLst>
            <pc:docMk/>
            <pc:sldMk cId="2866988940" sldId="282"/>
            <ac:spMk id="2" creationId="{76E2669A-AEC2-1492-8FF7-106B2B6597D4}"/>
          </ac:spMkLst>
        </pc:spChg>
        <pc:spChg chg="mod">
          <ac:chgData name="Pauline Smyth" userId="de5ce227-53e3-42c9-b7e0-2fb7785ba6f5" providerId="ADAL" clId="{79E0E01E-CFCC-4221-BAB9-C904A054952E}" dt="2022-10-27T01:00:43.698" v="6498" actId="20577"/>
          <ac:spMkLst>
            <pc:docMk/>
            <pc:sldMk cId="2866988940" sldId="282"/>
            <ac:spMk id="8" creationId="{40A26F78-E88C-CFB0-A1CD-0C8C96509743}"/>
          </ac:spMkLst>
        </pc:spChg>
      </pc:sldChg>
      <pc:sldChg chg="addSp delSp modSp add del mod ord modClrScheme chgLayout">
        <pc:chgData name="Pauline Smyth" userId="de5ce227-53e3-42c9-b7e0-2fb7785ba6f5" providerId="ADAL" clId="{79E0E01E-CFCC-4221-BAB9-C904A054952E}" dt="2022-10-25T21:18:52.062" v="3587" actId="2696"/>
        <pc:sldMkLst>
          <pc:docMk/>
          <pc:sldMk cId="349464365" sldId="283"/>
        </pc:sldMkLst>
        <pc:spChg chg="mod ord">
          <ac:chgData name="Pauline Smyth" userId="de5ce227-53e3-42c9-b7e0-2fb7785ba6f5" providerId="ADAL" clId="{79E0E01E-CFCC-4221-BAB9-C904A054952E}" dt="2022-10-25T21:12:54.935" v="3283" actId="122"/>
          <ac:spMkLst>
            <pc:docMk/>
            <pc:sldMk cId="349464365" sldId="283"/>
            <ac:spMk id="2" creationId="{76E2669A-AEC2-1492-8FF7-106B2B6597D4}"/>
          </ac:spMkLst>
        </pc:spChg>
        <pc:spChg chg="add mod ord">
          <ac:chgData name="Pauline Smyth" userId="de5ce227-53e3-42c9-b7e0-2fb7785ba6f5" providerId="ADAL" clId="{79E0E01E-CFCC-4221-BAB9-C904A054952E}" dt="2022-10-25T21:13:08.522" v="3285" actId="1076"/>
          <ac:spMkLst>
            <pc:docMk/>
            <pc:sldMk cId="349464365" sldId="283"/>
            <ac:spMk id="3" creationId="{26F30C98-AAC5-AC65-40B0-6643D0BF6DE2}"/>
          </ac:spMkLst>
        </pc:spChg>
        <pc:spChg chg="add mod ord">
          <ac:chgData name="Pauline Smyth" userId="de5ce227-53e3-42c9-b7e0-2fb7785ba6f5" providerId="ADAL" clId="{79E0E01E-CFCC-4221-BAB9-C904A054952E}" dt="2022-10-25T21:14:10.669" v="3354" actId="207"/>
          <ac:spMkLst>
            <pc:docMk/>
            <pc:sldMk cId="349464365" sldId="283"/>
            <ac:spMk id="4" creationId="{F083DBC2-33B3-6EBA-F661-D1507F8761AE}"/>
          </ac:spMkLst>
        </pc:spChg>
        <pc:spChg chg="add mod ord">
          <ac:chgData name="Pauline Smyth" userId="de5ce227-53e3-42c9-b7e0-2fb7785ba6f5" providerId="ADAL" clId="{79E0E01E-CFCC-4221-BAB9-C904A054952E}" dt="2022-10-25T21:13:03.703" v="3284" actId="1076"/>
          <ac:spMkLst>
            <pc:docMk/>
            <pc:sldMk cId="349464365" sldId="283"/>
            <ac:spMk id="5" creationId="{9CFF08D9-1160-3610-7D3D-9D5608721351}"/>
          </ac:spMkLst>
        </pc:spChg>
        <pc:spChg chg="add mod ord">
          <ac:chgData name="Pauline Smyth" userId="de5ce227-53e3-42c9-b7e0-2fb7785ba6f5" providerId="ADAL" clId="{79E0E01E-CFCC-4221-BAB9-C904A054952E}" dt="2022-10-25T21:18:19.237" v="3586" actId="20577"/>
          <ac:spMkLst>
            <pc:docMk/>
            <pc:sldMk cId="349464365" sldId="283"/>
            <ac:spMk id="6" creationId="{27196330-43E3-EF22-4DF3-38632ED14359}"/>
          </ac:spMkLst>
        </pc:spChg>
        <pc:spChg chg="del mod ord">
          <ac:chgData name="Pauline Smyth" userId="de5ce227-53e3-42c9-b7e0-2fb7785ba6f5" providerId="ADAL" clId="{79E0E01E-CFCC-4221-BAB9-C904A054952E}" dt="2022-10-25T21:09:25.961" v="3026" actId="700"/>
          <ac:spMkLst>
            <pc:docMk/>
            <pc:sldMk cId="349464365" sldId="283"/>
            <ac:spMk id="8" creationId="{40A26F78-E88C-CFB0-A1CD-0C8C96509743}"/>
          </ac:spMkLst>
        </pc:spChg>
      </pc:sldChg>
      <pc:sldChg chg="modSp add mod">
        <pc:chgData name="Pauline Smyth" userId="de5ce227-53e3-42c9-b7e0-2fb7785ba6f5" providerId="ADAL" clId="{79E0E01E-CFCC-4221-BAB9-C904A054952E}" dt="2022-10-26T23:14:34.922" v="5855" actId="20577"/>
        <pc:sldMkLst>
          <pc:docMk/>
          <pc:sldMk cId="2637415830" sldId="283"/>
        </pc:sldMkLst>
        <pc:spChg chg="mod">
          <ac:chgData name="Pauline Smyth" userId="de5ce227-53e3-42c9-b7e0-2fb7785ba6f5" providerId="ADAL" clId="{79E0E01E-CFCC-4221-BAB9-C904A054952E}" dt="2022-10-25T21:24:50.328" v="3738" actId="20577"/>
          <ac:spMkLst>
            <pc:docMk/>
            <pc:sldMk cId="2637415830" sldId="283"/>
            <ac:spMk id="2" creationId="{76E2669A-AEC2-1492-8FF7-106B2B6597D4}"/>
          </ac:spMkLst>
        </pc:spChg>
        <pc:spChg chg="mod">
          <ac:chgData name="Pauline Smyth" userId="de5ce227-53e3-42c9-b7e0-2fb7785ba6f5" providerId="ADAL" clId="{79E0E01E-CFCC-4221-BAB9-C904A054952E}" dt="2022-10-26T23:14:34.922" v="5855" actId="20577"/>
          <ac:spMkLst>
            <pc:docMk/>
            <pc:sldMk cId="2637415830" sldId="283"/>
            <ac:spMk id="6" creationId="{27196330-43E3-EF22-4DF3-38632ED14359}"/>
          </ac:spMkLst>
        </pc:spChg>
      </pc:sldChg>
      <pc:sldChg chg="add">
        <pc:chgData name="Pauline Smyth" userId="de5ce227-53e3-42c9-b7e0-2fb7785ba6f5" providerId="ADAL" clId="{79E0E01E-CFCC-4221-BAB9-C904A054952E}" dt="2022-10-25T21:29:04.340" v="3778" actId="2890"/>
        <pc:sldMkLst>
          <pc:docMk/>
          <pc:sldMk cId="2375334717" sldId="284"/>
        </pc:sldMkLst>
      </pc:sldChg>
      <pc:sldChg chg="add ord">
        <pc:chgData name="Pauline Smyth" userId="de5ce227-53e3-42c9-b7e0-2fb7785ba6f5" providerId="ADAL" clId="{79E0E01E-CFCC-4221-BAB9-C904A054952E}" dt="2022-10-25T22:45:42.268" v="4417"/>
        <pc:sldMkLst>
          <pc:docMk/>
          <pc:sldMk cId="3228713455" sldId="285"/>
        </pc:sldMkLst>
      </pc:sldChg>
      <pc:sldChg chg="addSp delSp modSp add del mod">
        <pc:chgData name="Pauline Smyth" userId="de5ce227-53e3-42c9-b7e0-2fb7785ba6f5" providerId="ADAL" clId="{79E0E01E-CFCC-4221-BAB9-C904A054952E}" dt="2022-10-25T22:45:45.946" v="4418" actId="47"/>
        <pc:sldMkLst>
          <pc:docMk/>
          <pc:sldMk cId="2152886377" sldId="286"/>
        </pc:sldMkLst>
        <pc:spChg chg="mod">
          <ac:chgData name="Pauline Smyth" userId="de5ce227-53e3-42c9-b7e0-2fb7785ba6f5" providerId="ADAL" clId="{79E0E01E-CFCC-4221-BAB9-C904A054952E}" dt="2022-10-25T22:32:56.229" v="4280" actId="20577"/>
          <ac:spMkLst>
            <pc:docMk/>
            <pc:sldMk cId="2152886377" sldId="286"/>
            <ac:spMk id="2" creationId="{76E2669A-AEC2-1492-8FF7-106B2B6597D4}"/>
          </ac:spMkLst>
        </pc:spChg>
        <pc:spChg chg="del mod">
          <ac:chgData name="Pauline Smyth" userId="de5ce227-53e3-42c9-b7e0-2fb7785ba6f5" providerId="ADAL" clId="{79E0E01E-CFCC-4221-BAB9-C904A054952E}" dt="2022-10-25T22:32:59.216" v="4281" actId="22"/>
          <ac:spMkLst>
            <pc:docMk/>
            <pc:sldMk cId="2152886377" sldId="286"/>
            <ac:spMk id="8" creationId="{40A26F78-E88C-CFB0-A1CD-0C8C96509743}"/>
          </ac:spMkLst>
        </pc:spChg>
        <pc:spChg chg="add mod">
          <ac:chgData name="Pauline Smyth" userId="de5ce227-53e3-42c9-b7e0-2fb7785ba6f5" providerId="ADAL" clId="{79E0E01E-CFCC-4221-BAB9-C904A054952E}" dt="2022-10-25T22:34:18.521" v="4287" actId="478"/>
          <ac:spMkLst>
            <pc:docMk/>
            <pc:sldMk cId="2152886377" sldId="286"/>
            <ac:spMk id="9" creationId="{7DEFFEF1-CFCC-6756-C574-9B87455D92EB}"/>
          </ac:spMkLst>
        </pc:spChg>
        <pc:picChg chg="add del mod ord">
          <ac:chgData name="Pauline Smyth" userId="de5ce227-53e3-42c9-b7e0-2fb7785ba6f5" providerId="ADAL" clId="{79E0E01E-CFCC-4221-BAB9-C904A054952E}" dt="2022-10-25T22:34:18.521" v="4287" actId="478"/>
          <ac:picMkLst>
            <pc:docMk/>
            <pc:sldMk cId="2152886377" sldId="286"/>
            <ac:picMk id="4" creationId="{A00C800D-7875-F6AB-3ACD-559D52042027}"/>
          </ac:picMkLst>
        </pc:picChg>
        <pc:picChg chg="add del mod">
          <ac:chgData name="Pauline Smyth" userId="de5ce227-53e3-42c9-b7e0-2fb7785ba6f5" providerId="ADAL" clId="{79E0E01E-CFCC-4221-BAB9-C904A054952E}" dt="2022-10-25T22:34:16.740" v="4286" actId="478"/>
          <ac:picMkLst>
            <pc:docMk/>
            <pc:sldMk cId="2152886377" sldId="286"/>
            <ac:picMk id="6" creationId="{6F0ACB55-42F8-13E8-9C90-6DC1DFEC6602}"/>
          </ac:picMkLst>
        </pc:picChg>
      </pc:sldChg>
      <pc:sldChg chg="addSp delSp modSp add mod setBg">
        <pc:chgData name="Pauline Smyth" userId="de5ce227-53e3-42c9-b7e0-2fb7785ba6f5" providerId="ADAL" clId="{79E0E01E-CFCC-4221-BAB9-C904A054952E}" dt="2022-10-25T23:26:10.565" v="5468" actId="20577"/>
        <pc:sldMkLst>
          <pc:docMk/>
          <pc:sldMk cId="542102116" sldId="287"/>
        </pc:sldMkLst>
        <pc:spChg chg="mod">
          <ac:chgData name="Pauline Smyth" userId="de5ce227-53e3-42c9-b7e0-2fb7785ba6f5" providerId="ADAL" clId="{79E0E01E-CFCC-4221-BAB9-C904A054952E}" dt="2022-10-25T23:19:22.353" v="5126" actId="20577"/>
          <ac:spMkLst>
            <pc:docMk/>
            <pc:sldMk cId="542102116" sldId="287"/>
            <ac:spMk id="2" creationId="{76E2669A-AEC2-1492-8FF7-106B2B6597D4}"/>
          </ac:spMkLst>
        </pc:spChg>
        <pc:spChg chg="add del mod">
          <ac:chgData name="Pauline Smyth" userId="de5ce227-53e3-42c9-b7e0-2fb7785ba6f5" providerId="ADAL" clId="{79E0E01E-CFCC-4221-BAB9-C904A054952E}" dt="2022-10-25T23:26:10.565" v="5468" actId="20577"/>
          <ac:spMkLst>
            <pc:docMk/>
            <pc:sldMk cId="542102116" sldId="287"/>
            <ac:spMk id="4" creationId="{74341B5E-7929-D5AD-FFDE-81FD02AEE27F}"/>
          </ac:spMkLst>
        </pc:spChg>
        <pc:spChg chg="add del">
          <ac:chgData name="Pauline Smyth" userId="de5ce227-53e3-42c9-b7e0-2fb7785ba6f5" providerId="ADAL" clId="{79E0E01E-CFCC-4221-BAB9-C904A054952E}" dt="2022-10-25T23:20:09.545" v="5132"/>
          <ac:spMkLst>
            <pc:docMk/>
            <pc:sldMk cId="542102116" sldId="287"/>
            <ac:spMk id="5" creationId="{1E59D4D0-096B-E9D6-09E4-9556F3482F78}"/>
          </ac:spMkLst>
        </pc:spChg>
        <pc:spChg chg="add del mod">
          <ac:chgData name="Pauline Smyth" userId="de5ce227-53e3-42c9-b7e0-2fb7785ba6f5" providerId="ADAL" clId="{79E0E01E-CFCC-4221-BAB9-C904A054952E}" dt="2022-10-25T22:45:07.746" v="4411" actId="22"/>
          <ac:spMkLst>
            <pc:docMk/>
            <pc:sldMk cId="542102116" sldId="287"/>
            <ac:spMk id="6" creationId="{DA4EF142-9A90-CA50-4681-02CF4582BAE6}"/>
          </ac:spMkLst>
        </pc:spChg>
        <pc:spChg chg="add del">
          <ac:chgData name="Pauline Smyth" userId="de5ce227-53e3-42c9-b7e0-2fb7785ba6f5" providerId="ADAL" clId="{79E0E01E-CFCC-4221-BAB9-C904A054952E}" dt="2022-10-25T23:20:21.485" v="5134"/>
          <ac:spMkLst>
            <pc:docMk/>
            <pc:sldMk cId="542102116" sldId="287"/>
            <ac:spMk id="6" creationId="{F99F6220-EC78-FA6F-D331-8279FC5A6E05}"/>
          </ac:spMkLst>
        </pc:spChg>
        <pc:spChg chg="add del mod">
          <ac:chgData name="Pauline Smyth" userId="de5ce227-53e3-42c9-b7e0-2fb7785ba6f5" providerId="ADAL" clId="{79E0E01E-CFCC-4221-BAB9-C904A054952E}" dt="2022-10-25T23:22:48.139" v="5312" actId="478"/>
          <ac:spMkLst>
            <pc:docMk/>
            <pc:sldMk cId="542102116" sldId="287"/>
            <ac:spMk id="7" creationId="{38937F4F-9B0B-2B80-E5EF-8A6CBFB7DB7D}"/>
          </ac:spMkLst>
        </pc:spChg>
        <pc:spChg chg="del mod">
          <ac:chgData name="Pauline Smyth" userId="de5ce227-53e3-42c9-b7e0-2fb7785ba6f5" providerId="ADAL" clId="{79E0E01E-CFCC-4221-BAB9-C904A054952E}" dt="2022-10-25T22:37:10.169" v="4307" actId="22"/>
          <ac:spMkLst>
            <pc:docMk/>
            <pc:sldMk cId="542102116" sldId="287"/>
            <ac:spMk id="8" creationId="{40A26F78-E88C-CFB0-A1CD-0C8C96509743}"/>
          </ac:spMkLst>
        </pc:spChg>
        <pc:spChg chg="add">
          <ac:chgData name="Pauline Smyth" userId="de5ce227-53e3-42c9-b7e0-2fb7785ba6f5" providerId="ADAL" clId="{79E0E01E-CFCC-4221-BAB9-C904A054952E}" dt="2022-10-25T22:45:23.654" v="4415" actId="26606"/>
          <ac:spMkLst>
            <pc:docMk/>
            <pc:sldMk cId="542102116" sldId="287"/>
            <ac:spMk id="14" creationId="{A4AC5506-6312-4701-8D3C-40187889A947}"/>
          </ac:spMkLst>
        </pc:spChg>
        <pc:picChg chg="add del mod ord">
          <ac:chgData name="Pauline Smyth" userId="de5ce227-53e3-42c9-b7e0-2fb7785ba6f5" providerId="ADAL" clId="{79E0E01E-CFCC-4221-BAB9-C904A054952E}" dt="2022-10-25T22:37:58.752" v="4310" actId="478"/>
          <ac:picMkLst>
            <pc:docMk/>
            <pc:sldMk cId="542102116" sldId="287"/>
            <ac:picMk id="4" creationId="{90F63446-8F25-3F97-D294-AA88423BF246}"/>
          </ac:picMkLst>
        </pc:picChg>
        <pc:picChg chg="add del mod ord">
          <ac:chgData name="Pauline Smyth" userId="de5ce227-53e3-42c9-b7e0-2fb7785ba6f5" providerId="ADAL" clId="{79E0E01E-CFCC-4221-BAB9-C904A054952E}" dt="2022-10-25T23:19:25.874" v="5127" actId="478"/>
          <ac:picMkLst>
            <pc:docMk/>
            <pc:sldMk cId="542102116" sldId="287"/>
            <ac:picMk id="9" creationId="{9465EABE-3A41-C30C-F064-A12C1CE72891}"/>
          </ac:picMkLst>
        </pc:picChg>
      </pc:sldChg>
      <pc:sldChg chg="modSp add mod ord">
        <pc:chgData name="Pauline Smyth" userId="de5ce227-53e3-42c9-b7e0-2fb7785ba6f5" providerId="ADAL" clId="{79E0E01E-CFCC-4221-BAB9-C904A054952E}" dt="2022-10-25T23:19:15.929" v="5123"/>
        <pc:sldMkLst>
          <pc:docMk/>
          <pc:sldMk cId="3368410360" sldId="288"/>
        </pc:sldMkLst>
        <pc:spChg chg="mod">
          <ac:chgData name="Pauline Smyth" userId="de5ce227-53e3-42c9-b7e0-2fb7785ba6f5" providerId="ADAL" clId="{79E0E01E-CFCC-4221-BAB9-C904A054952E}" dt="2022-10-25T23:19:10.813" v="5121" actId="20577"/>
          <ac:spMkLst>
            <pc:docMk/>
            <pc:sldMk cId="3368410360" sldId="288"/>
            <ac:spMk id="2" creationId="{76E2669A-AEC2-1492-8FF7-106B2B6597D4}"/>
          </ac:spMkLst>
        </pc:spChg>
      </pc:sldChg>
      <pc:sldChg chg="modSp add mod">
        <pc:chgData name="Pauline Smyth" userId="de5ce227-53e3-42c9-b7e0-2fb7785ba6f5" providerId="ADAL" clId="{79E0E01E-CFCC-4221-BAB9-C904A054952E}" dt="2022-10-25T23:28:00.113" v="5481" actId="13926"/>
        <pc:sldMkLst>
          <pc:docMk/>
          <pc:sldMk cId="2131799204" sldId="289"/>
        </pc:sldMkLst>
        <pc:spChg chg="mod">
          <ac:chgData name="Pauline Smyth" userId="de5ce227-53e3-42c9-b7e0-2fb7785ba6f5" providerId="ADAL" clId="{79E0E01E-CFCC-4221-BAB9-C904A054952E}" dt="2022-10-25T23:28:00.113" v="5481" actId="13926"/>
          <ac:spMkLst>
            <pc:docMk/>
            <pc:sldMk cId="2131799204" sldId="289"/>
            <ac:spMk id="4" creationId="{74341B5E-7929-D5AD-FFDE-81FD02AEE27F}"/>
          </ac:spMkLst>
        </pc:spChg>
      </pc:sldChg>
      <pc:sldChg chg="addSp delSp modSp new mod">
        <pc:chgData name="Pauline Smyth" userId="de5ce227-53e3-42c9-b7e0-2fb7785ba6f5" providerId="ADAL" clId="{79E0E01E-CFCC-4221-BAB9-C904A054952E}" dt="2022-10-26T22:27:30.369" v="5605" actId="14100"/>
        <pc:sldMkLst>
          <pc:docMk/>
          <pc:sldMk cId="3106643340" sldId="290"/>
        </pc:sldMkLst>
        <pc:spChg chg="mod">
          <ac:chgData name="Pauline Smyth" userId="de5ce227-53e3-42c9-b7e0-2fb7785ba6f5" providerId="ADAL" clId="{79E0E01E-CFCC-4221-BAB9-C904A054952E}" dt="2022-10-26T22:27:20.806" v="5602" actId="20577"/>
          <ac:spMkLst>
            <pc:docMk/>
            <pc:sldMk cId="3106643340" sldId="290"/>
            <ac:spMk id="2" creationId="{881E63F9-1BD0-8444-B8A8-B5AF4A248FE9}"/>
          </ac:spMkLst>
        </pc:spChg>
        <pc:spChg chg="del">
          <ac:chgData name="Pauline Smyth" userId="de5ce227-53e3-42c9-b7e0-2fb7785ba6f5" providerId="ADAL" clId="{79E0E01E-CFCC-4221-BAB9-C904A054952E}" dt="2022-10-26T22:27:24.043" v="5603" actId="22"/>
          <ac:spMkLst>
            <pc:docMk/>
            <pc:sldMk cId="3106643340" sldId="290"/>
            <ac:spMk id="3" creationId="{86E75C6E-88E6-4672-1F3E-5FE93A823F49}"/>
          </ac:spMkLst>
        </pc:spChg>
        <pc:picChg chg="add mod ord">
          <ac:chgData name="Pauline Smyth" userId="de5ce227-53e3-42c9-b7e0-2fb7785ba6f5" providerId="ADAL" clId="{79E0E01E-CFCC-4221-BAB9-C904A054952E}" dt="2022-10-26T22:27:30.369" v="5605" actId="14100"/>
          <ac:picMkLst>
            <pc:docMk/>
            <pc:sldMk cId="3106643340" sldId="290"/>
            <ac:picMk id="5" creationId="{7E49B468-310F-0C36-9366-12E14F6B72DF}"/>
          </ac:picMkLst>
        </pc:picChg>
      </pc:sldChg>
      <pc:sldChg chg="addSp delSp modSp add mod">
        <pc:chgData name="Pauline Smyth" userId="de5ce227-53e3-42c9-b7e0-2fb7785ba6f5" providerId="ADAL" clId="{79E0E01E-CFCC-4221-BAB9-C904A054952E}" dt="2022-10-26T22:30:28.635" v="5613" actId="14100"/>
        <pc:sldMkLst>
          <pc:docMk/>
          <pc:sldMk cId="1994272989" sldId="291"/>
        </pc:sldMkLst>
        <pc:spChg chg="add mod">
          <ac:chgData name="Pauline Smyth" userId="de5ce227-53e3-42c9-b7e0-2fb7785ba6f5" providerId="ADAL" clId="{79E0E01E-CFCC-4221-BAB9-C904A054952E}" dt="2022-10-26T22:30:11.208" v="5607" actId="478"/>
          <ac:spMkLst>
            <pc:docMk/>
            <pc:sldMk cId="1994272989" sldId="291"/>
            <ac:spMk id="4" creationId="{99E61533-9669-B5A6-9256-281BBCABA3C7}"/>
          </ac:spMkLst>
        </pc:spChg>
        <pc:picChg chg="del">
          <ac:chgData name="Pauline Smyth" userId="de5ce227-53e3-42c9-b7e0-2fb7785ba6f5" providerId="ADAL" clId="{79E0E01E-CFCC-4221-BAB9-C904A054952E}" dt="2022-10-26T22:30:11.208" v="5607" actId="478"/>
          <ac:picMkLst>
            <pc:docMk/>
            <pc:sldMk cId="1994272989" sldId="291"/>
            <ac:picMk id="5" creationId="{7E49B468-310F-0C36-9366-12E14F6B72DF}"/>
          </ac:picMkLst>
        </pc:picChg>
        <pc:picChg chg="add mod">
          <ac:chgData name="Pauline Smyth" userId="de5ce227-53e3-42c9-b7e0-2fb7785ba6f5" providerId="ADAL" clId="{79E0E01E-CFCC-4221-BAB9-C904A054952E}" dt="2022-10-26T22:30:28.635" v="5613" actId="14100"/>
          <ac:picMkLst>
            <pc:docMk/>
            <pc:sldMk cId="1994272989" sldId="291"/>
            <ac:picMk id="7" creationId="{DDA70611-4A66-85C8-6B25-0C6835ED3BAB}"/>
          </ac:picMkLst>
        </pc:picChg>
      </pc:sldChg>
      <pc:sldChg chg="addSp delSp modSp add mod ord">
        <pc:chgData name="Pauline Smyth" userId="de5ce227-53e3-42c9-b7e0-2fb7785ba6f5" providerId="ADAL" clId="{79E0E01E-CFCC-4221-BAB9-C904A054952E}" dt="2022-11-11T10:22:06.193" v="10686" actId="1076"/>
        <pc:sldMkLst>
          <pc:docMk/>
          <pc:sldMk cId="2007526390" sldId="292"/>
        </pc:sldMkLst>
        <pc:spChg chg="mod">
          <ac:chgData name="Pauline Smyth" userId="de5ce227-53e3-42c9-b7e0-2fb7785ba6f5" providerId="ADAL" clId="{79E0E01E-CFCC-4221-BAB9-C904A054952E}" dt="2022-10-26T22:33:37.730" v="5624" actId="1076"/>
          <ac:spMkLst>
            <pc:docMk/>
            <pc:sldMk cId="2007526390" sldId="292"/>
            <ac:spMk id="2" creationId="{881E63F9-1BD0-8444-B8A8-B5AF4A248FE9}"/>
          </ac:spMkLst>
        </pc:spChg>
        <pc:picChg chg="add mod">
          <ac:chgData name="Pauline Smyth" userId="de5ce227-53e3-42c9-b7e0-2fb7785ba6f5" providerId="ADAL" clId="{79E0E01E-CFCC-4221-BAB9-C904A054952E}" dt="2022-11-11T10:21:37.889" v="10684" actId="14100"/>
          <ac:picMkLst>
            <pc:docMk/>
            <pc:sldMk cId="2007526390" sldId="292"/>
            <ac:picMk id="5" creationId="{D7B73292-1A00-9E18-E6B7-FD1F3C6733B2}"/>
          </ac:picMkLst>
        </pc:picChg>
        <pc:picChg chg="add mod">
          <ac:chgData name="Pauline Smyth" userId="de5ce227-53e3-42c9-b7e0-2fb7785ba6f5" providerId="ADAL" clId="{79E0E01E-CFCC-4221-BAB9-C904A054952E}" dt="2022-11-11T10:22:06.193" v="10686" actId="1076"/>
          <ac:picMkLst>
            <pc:docMk/>
            <pc:sldMk cId="2007526390" sldId="292"/>
            <ac:picMk id="6" creationId="{C8BF2C1C-A553-5EAC-ADCF-F7684D501461}"/>
          </ac:picMkLst>
        </pc:picChg>
        <pc:picChg chg="del">
          <ac:chgData name="Pauline Smyth" userId="de5ce227-53e3-42c9-b7e0-2fb7785ba6f5" providerId="ADAL" clId="{79E0E01E-CFCC-4221-BAB9-C904A054952E}" dt="2022-10-26T22:31:30.405" v="5615" actId="478"/>
          <ac:picMkLst>
            <pc:docMk/>
            <pc:sldMk cId="2007526390" sldId="292"/>
            <ac:picMk id="7" creationId="{DDA70611-4A66-85C8-6B25-0C6835ED3BAB}"/>
          </ac:picMkLst>
        </pc:picChg>
      </pc:sldChg>
      <pc:sldChg chg="addSp delSp modSp add mod">
        <pc:chgData name="Pauline Smyth" userId="de5ce227-53e3-42c9-b7e0-2fb7785ba6f5" providerId="ADAL" clId="{79E0E01E-CFCC-4221-BAB9-C904A054952E}" dt="2022-11-11T10:26:09.933" v="10733" actId="13926"/>
        <pc:sldMkLst>
          <pc:docMk/>
          <pc:sldMk cId="966297331" sldId="293"/>
        </pc:sldMkLst>
        <pc:spChg chg="del">
          <ac:chgData name="Pauline Smyth" userId="de5ce227-53e3-42c9-b7e0-2fb7785ba6f5" providerId="ADAL" clId="{79E0E01E-CFCC-4221-BAB9-C904A054952E}" dt="2022-10-26T22:35:18.481" v="5640" actId="22"/>
          <ac:spMkLst>
            <pc:docMk/>
            <pc:sldMk cId="966297331" sldId="293"/>
            <ac:spMk id="4" creationId="{99E61533-9669-B5A6-9256-281BBCABA3C7}"/>
          </ac:spMkLst>
        </pc:spChg>
        <pc:spChg chg="add mod">
          <ac:chgData name="Pauline Smyth" userId="de5ce227-53e3-42c9-b7e0-2fb7785ba6f5" providerId="ADAL" clId="{79E0E01E-CFCC-4221-BAB9-C904A054952E}" dt="2022-11-11T10:26:04.252" v="10732" actId="1076"/>
          <ac:spMkLst>
            <pc:docMk/>
            <pc:sldMk cId="966297331" sldId="293"/>
            <ac:spMk id="5" creationId="{7BF39D6D-BBAE-412A-670B-F48E7A498A0F}"/>
          </ac:spMkLst>
        </pc:spChg>
        <pc:spChg chg="add mod">
          <ac:chgData name="Pauline Smyth" userId="de5ce227-53e3-42c9-b7e0-2fb7785ba6f5" providerId="ADAL" clId="{79E0E01E-CFCC-4221-BAB9-C904A054952E}" dt="2022-11-11T10:26:09.933" v="10733" actId="13926"/>
          <ac:spMkLst>
            <pc:docMk/>
            <pc:sldMk cId="966297331" sldId="293"/>
            <ac:spMk id="7" creationId="{4F12859A-2BE7-263A-EF46-1065A0101074}"/>
          </ac:spMkLst>
        </pc:spChg>
        <pc:picChg chg="add mod">
          <ac:chgData name="Pauline Smyth" userId="de5ce227-53e3-42c9-b7e0-2fb7785ba6f5" providerId="ADAL" clId="{79E0E01E-CFCC-4221-BAB9-C904A054952E}" dt="2022-11-11T10:24:38.969" v="10696" actId="1076"/>
          <ac:picMkLst>
            <pc:docMk/>
            <pc:sldMk cId="966297331" sldId="293"/>
            <ac:picMk id="4" creationId="{A70BD1D0-10AF-9DD8-4406-9C60A99475A2}"/>
          </ac:picMkLst>
        </pc:picChg>
        <pc:picChg chg="del">
          <ac:chgData name="Pauline Smyth" userId="de5ce227-53e3-42c9-b7e0-2fb7785ba6f5" providerId="ADAL" clId="{79E0E01E-CFCC-4221-BAB9-C904A054952E}" dt="2022-10-26T22:33:49.543" v="5627" actId="478"/>
          <ac:picMkLst>
            <pc:docMk/>
            <pc:sldMk cId="966297331" sldId="293"/>
            <ac:picMk id="5" creationId="{D7B73292-1A00-9E18-E6B7-FD1F3C6733B2}"/>
          </ac:picMkLst>
        </pc:picChg>
        <pc:picChg chg="add mod">
          <ac:chgData name="Pauline Smyth" userId="de5ce227-53e3-42c9-b7e0-2fb7785ba6f5" providerId="ADAL" clId="{79E0E01E-CFCC-4221-BAB9-C904A054952E}" dt="2022-11-11T10:24:23.860" v="10693" actId="1076"/>
          <ac:picMkLst>
            <pc:docMk/>
            <pc:sldMk cId="966297331" sldId="293"/>
            <ac:picMk id="6" creationId="{5E597CF2-D1BC-5B95-C651-C282DFE8950B}"/>
          </ac:picMkLst>
        </pc:picChg>
        <pc:picChg chg="add mod">
          <ac:chgData name="Pauline Smyth" userId="de5ce227-53e3-42c9-b7e0-2fb7785ba6f5" providerId="ADAL" clId="{79E0E01E-CFCC-4221-BAB9-C904A054952E}" dt="2022-11-11T10:24:26.620" v="10694" actId="1076"/>
          <ac:picMkLst>
            <pc:docMk/>
            <pc:sldMk cId="966297331" sldId="293"/>
            <ac:picMk id="8" creationId="{7E1D1251-5DE7-BFE4-2026-9B5C03BCE566}"/>
          </ac:picMkLst>
        </pc:picChg>
        <pc:picChg chg="add mod ord">
          <ac:chgData name="Pauline Smyth" userId="de5ce227-53e3-42c9-b7e0-2fb7785ba6f5" providerId="ADAL" clId="{79E0E01E-CFCC-4221-BAB9-C904A054952E}" dt="2022-11-11T10:24:30.701" v="10695" actId="1076"/>
          <ac:picMkLst>
            <pc:docMk/>
            <pc:sldMk cId="966297331" sldId="293"/>
            <ac:picMk id="10" creationId="{5CBD7065-FE57-9D95-C79E-D21D4C6FC5A8}"/>
          </ac:picMkLst>
        </pc:picChg>
      </pc:sldChg>
      <pc:sldChg chg="add del">
        <pc:chgData name="Pauline Smyth" userId="de5ce227-53e3-42c9-b7e0-2fb7785ba6f5" providerId="ADAL" clId="{79E0E01E-CFCC-4221-BAB9-C904A054952E}" dt="2022-10-26T22:33:08.602" v="5619" actId="47"/>
        <pc:sldMkLst>
          <pc:docMk/>
          <pc:sldMk cId="1197222724" sldId="293"/>
        </pc:sldMkLst>
      </pc:sldChg>
      <pc:sldChg chg="addSp delSp modSp add mod">
        <pc:chgData name="Pauline Smyth" userId="de5ce227-53e3-42c9-b7e0-2fb7785ba6f5" providerId="ADAL" clId="{79E0E01E-CFCC-4221-BAB9-C904A054952E}" dt="2022-10-26T22:42:32.024" v="5652" actId="1076"/>
        <pc:sldMkLst>
          <pc:docMk/>
          <pc:sldMk cId="2371758136" sldId="294"/>
        </pc:sldMkLst>
        <pc:spChg chg="mod">
          <ac:chgData name="Pauline Smyth" userId="de5ce227-53e3-42c9-b7e0-2fb7785ba6f5" providerId="ADAL" clId="{79E0E01E-CFCC-4221-BAB9-C904A054952E}" dt="2022-10-26T22:41:54.015" v="5649" actId="1076"/>
          <ac:spMkLst>
            <pc:docMk/>
            <pc:sldMk cId="2371758136" sldId="294"/>
            <ac:spMk id="2" creationId="{881E63F9-1BD0-8444-B8A8-B5AF4A248FE9}"/>
          </ac:spMkLst>
        </pc:spChg>
        <pc:picChg chg="add del">
          <ac:chgData name="Pauline Smyth" userId="de5ce227-53e3-42c9-b7e0-2fb7785ba6f5" providerId="ADAL" clId="{79E0E01E-CFCC-4221-BAB9-C904A054952E}" dt="2022-10-26T22:41:34.423" v="5647" actId="21"/>
          <ac:picMkLst>
            <pc:docMk/>
            <pc:sldMk cId="2371758136" sldId="294"/>
            <ac:picMk id="5" creationId="{F06230C3-3465-9669-9341-9381478E275B}"/>
          </ac:picMkLst>
        </pc:picChg>
        <pc:picChg chg="del">
          <ac:chgData name="Pauline Smyth" userId="de5ce227-53e3-42c9-b7e0-2fb7785ba6f5" providerId="ADAL" clId="{79E0E01E-CFCC-4221-BAB9-C904A054952E}" dt="2022-10-26T22:41:29.881" v="5645" actId="478"/>
          <ac:picMkLst>
            <pc:docMk/>
            <pc:sldMk cId="2371758136" sldId="294"/>
            <ac:picMk id="7" creationId="{DDA70611-4A66-85C8-6B25-0C6835ED3BAB}"/>
          </ac:picMkLst>
        </pc:picChg>
        <pc:picChg chg="add mod">
          <ac:chgData name="Pauline Smyth" userId="de5ce227-53e3-42c9-b7e0-2fb7785ba6f5" providerId="ADAL" clId="{79E0E01E-CFCC-4221-BAB9-C904A054952E}" dt="2022-10-26T22:41:58.887" v="5650" actId="1076"/>
          <ac:picMkLst>
            <pc:docMk/>
            <pc:sldMk cId="2371758136" sldId="294"/>
            <ac:picMk id="8" creationId="{5D9E291A-0A54-152D-CC62-141318B2D3F9}"/>
          </ac:picMkLst>
        </pc:picChg>
        <pc:picChg chg="add mod">
          <ac:chgData name="Pauline Smyth" userId="de5ce227-53e3-42c9-b7e0-2fb7785ba6f5" providerId="ADAL" clId="{79E0E01E-CFCC-4221-BAB9-C904A054952E}" dt="2022-10-26T22:42:32.024" v="5652" actId="1076"/>
          <ac:picMkLst>
            <pc:docMk/>
            <pc:sldMk cId="2371758136" sldId="294"/>
            <ac:picMk id="10" creationId="{B771C8C9-D00E-B519-381D-BD5F8F8C6E1B}"/>
          </ac:picMkLst>
        </pc:picChg>
      </pc:sldChg>
      <pc:sldChg chg="addSp delSp modSp add mod">
        <pc:chgData name="Pauline Smyth" userId="de5ce227-53e3-42c9-b7e0-2fb7785ba6f5" providerId="ADAL" clId="{79E0E01E-CFCC-4221-BAB9-C904A054952E}" dt="2022-10-26T22:54:49.747" v="5725" actId="1076"/>
        <pc:sldMkLst>
          <pc:docMk/>
          <pc:sldMk cId="4092205017" sldId="295"/>
        </pc:sldMkLst>
        <pc:spChg chg="mod">
          <ac:chgData name="Pauline Smyth" userId="de5ce227-53e3-42c9-b7e0-2fb7785ba6f5" providerId="ADAL" clId="{79E0E01E-CFCC-4221-BAB9-C904A054952E}" dt="2022-10-26T22:54:49.747" v="5725" actId="1076"/>
          <ac:spMkLst>
            <pc:docMk/>
            <pc:sldMk cId="4092205017" sldId="295"/>
            <ac:spMk id="2" creationId="{76E2669A-AEC2-1492-8FF7-106B2B6597D4}"/>
          </ac:spMkLst>
        </pc:spChg>
        <pc:spChg chg="add mod">
          <ac:chgData name="Pauline Smyth" userId="de5ce227-53e3-42c9-b7e0-2fb7785ba6f5" providerId="ADAL" clId="{79E0E01E-CFCC-4221-BAB9-C904A054952E}" dt="2022-10-26T22:46:35.363" v="5688" actId="478"/>
          <ac:spMkLst>
            <pc:docMk/>
            <pc:sldMk cId="4092205017" sldId="295"/>
            <ac:spMk id="4" creationId="{6FAF78B1-F7B7-6596-1319-5117F5ED5B44}"/>
          </ac:spMkLst>
        </pc:spChg>
        <pc:spChg chg="del">
          <ac:chgData name="Pauline Smyth" userId="de5ce227-53e3-42c9-b7e0-2fb7785ba6f5" providerId="ADAL" clId="{79E0E01E-CFCC-4221-BAB9-C904A054952E}" dt="2022-10-26T22:46:35.363" v="5688" actId="478"/>
          <ac:spMkLst>
            <pc:docMk/>
            <pc:sldMk cId="4092205017" sldId="295"/>
            <ac:spMk id="8" creationId="{40A26F78-E88C-CFB0-A1CD-0C8C96509743}"/>
          </ac:spMkLst>
        </pc:spChg>
        <pc:picChg chg="add mod">
          <ac:chgData name="Pauline Smyth" userId="de5ce227-53e3-42c9-b7e0-2fb7785ba6f5" providerId="ADAL" clId="{79E0E01E-CFCC-4221-BAB9-C904A054952E}" dt="2022-10-26T22:46:40.210" v="5690" actId="1076"/>
          <ac:picMkLst>
            <pc:docMk/>
            <pc:sldMk cId="4092205017" sldId="295"/>
            <ac:picMk id="6" creationId="{A48169A5-C5CB-50A0-4C4F-08589DB636B0}"/>
          </ac:picMkLst>
        </pc:picChg>
      </pc:sldChg>
      <pc:sldChg chg="addSp delSp modSp add mod">
        <pc:chgData name="Pauline Smyth" userId="de5ce227-53e3-42c9-b7e0-2fb7785ba6f5" providerId="ADAL" clId="{79E0E01E-CFCC-4221-BAB9-C904A054952E}" dt="2022-10-26T22:47:39.602" v="5697" actId="14100"/>
        <pc:sldMkLst>
          <pc:docMk/>
          <pc:sldMk cId="3242680407" sldId="296"/>
        </pc:sldMkLst>
        <pc:spChg chg="mod">
          <ac:chgData name="Pauline Smyth" userId="de5ce227-53e3-42c9-b7e0-2fb7785ba6f5" providerId="ADAL" clId="{79E0E01E-CFCC-4221-BAB9-C904A054952E}" dt="2022-10-26T22:47:31.351" v="5695" actId="1076"/>
          <ac:spMkLst>
            <pc:docMk/>
            <pc:sldMk cId="3242680407" sldId="296"/>
            <ac:spMk id="2" creationId="{76E2669A-AEC2-1492-8FF7-106B2B6597D4}"/>
          </ac:spMkLst>
        </pc:spChg>
        <pc:picChg chg="add mod">
          <ac:chgData name="Pauline Smyth" userId="de5ce227-53e3-42c9-b7e0-2fb7785ba6f5" providerId="ADAL" clId="{79E0E01E-CFCC-4221-BAB9-C904A054952E}" dt="2022-10-26T22:47:39.602" v="5697" actId="14100"/>
          <ac:picMkLst>
            <pc:docMk/>
            <pc:sldMk cId="3242680407" sldId="296"/>
            <ac:picMk id="5" creationId="{5E934634-2E15-D083-78FB-166905E1DDF3}"/>
          </ac:picMkLst>
        </pc:picChg>
        <pc:picChg chg="del">
          <ac:chgData name="Pauline Smyth" userId="de5ce227-53e3-42c9-b7e0-2fb7785ba6f5" providerId="ADAL" clId="{79E0E01E-CFCC-4221-BAB9-C904A054952E}" dt="2022-10-26T22:46:45.934" v="5692" actId="478"/>
          <ac:picMkLst>
            <pc:docMk/>
            <pc:sldMk cId="3242680407" sldId="296"/>
            <ac:picMk id="6" creationId="{A48169A5-C5CB-50A0-4C4F-08589DB636B0}"/>
          </ac:picMkLst>
        </pc:picChg>
      </pc:sldChg>
      <pc:sldChg chg="addSp delSp modSp add mod">
        <pc:chgData name="Pauline Smyth" userId="de5ce227-53e3-42c9-b7e0-2fb7785ba6f5" providerId="ADAL" clId="{79E0E01E-CFCC-4221-BAB9-C904A054952E}" dt="2022-10-26T22:49:02.644" v="5706" actId="1076"/>
        <pc:sldMkLst>
          <pc:docMk/>
          <pc:sldMk cId="4097950850" sldId="297"/>
        </pc:sldMkLst>
        <pc:spChg chg="del">
          <ac:chgData name="Pauline Smyth" userId="de5ce227-53e3-42c9-b7e0-2fb7785ba6f5" providerId="ADAL" clId="{79E0E01E-CFCC-4221-BAB9-C904A054952E}" dt="2022-10-26T22:48:49.966" v="5703" actId="22"/>
          <ac:spMkLst>
            <pc:docMk/>
            <pc:sldMk cId="4097950850" sldId="297"/>
            <ac:spMk id="4" creationId="{6FAF78B1-F7B7-6596-1319-5117F5ED5B44}"/>
          </ac:spMkLst>
        </pc:spChg>
        <pc:picChg chg="del">
          <ac:chgData name="Pauline Smyth" userId="de5ce227-53e3-42c9-b7e0-2fb7785ba6f5" providerId="ADAL" clId="{79E0E01E-CFCC-4221-BAB9-C904A054952E}" dt="2022-10-26T22:47:47.032" v="5699" actId="478"/>
          <ac:picMkLst>
            <pc:docMk/>
            <pc:sldMk cId="4097950850" sldId="297"/>
            <ac:picMk id="5" creationId="{5E934634-2E15-D083-78FB-166905E1DDF3}"/>
          </ac:picMkLst>
        </pc:picChg>
        <pc:picChg chg="add mod">
          <ac:chgData name="Pauline Smyth" userId="de5ce227-53e3-42c9-b7e0-2fb7785ba6f5" providerId="ADAL" clId="{79E0E01E-CFCC-4221-BAB9-C904A054952E}" dt="2022-10-26T22:49:00.979" v="5705" actId="1076"/>
          <ac:picMkLst>
            <pc:docMk/>
            <pc:sldMk cId="4097950850" sldId="297"/>
            <ac:picMk id="6" creationId="{E550FDAE-696D-BE5A-010F-F053BFA16AAD}"/>
          </ac:picMkLst>
        </pc:picChg>
        <pc:picChg chg="add mod ord">
          <ac:chgData name="Pauline Smyth" userId="de5ce227-53e3-42c9-b7e0-2fb7785ba6f5" providerId="ADAL" clId="{79E0E01E-CFCC-4221-BAB9-C904A054952E}" dt="2022-10-26T22:49:02.644" v="5706" actId="1076"/>
          <ac:picMkLst>
            <pc:docMk/>
            <pc:sldMk cId="4097950850" sldId="297"/>
            <ac:picMk id="8" creationId="{9215BD5A-4389-12DD-0723-B13F8A272591}"/>
          </ac:picMkLst>
        </pc:picChg>
      </pc:sldChg>
      <pc:sldChg chg="addSp delSp modSp add mod">
        <pc:chgData name="Pauline Smyth" userId="de5ce227-53e3-42c9-b7e0-2fb7785ba6f5" providerId="ADAL" clId="{79E0E01E-CFCC-4221-BAB9-C904A054952E}" dt="2022-10-26T22:53:59.647" v="5720" actId="1076"/>
        <pc:sldMkLst>
          <pc:docMk/>
          <pc:sldMk cId="1294863622" sldId="298"/>
        </pc:sldMkLst>
        <pc:spChg chg="add del mod">
          <ac:chgData name="Pauline Smyth" userId="de5ce227-53e3-42c9-b7e0-2fb7785ba6f5" providerId="ADAL" clId="{79E0E01E-CFCC-4221-BAB9-C904A054952E}" dt="2022-10-26T22:53:03.497" v="5714" actId="478"/>
          <ac:spMkLst>
            <pc:docMk/>
            <pc:sldMk cId="1294863622" sldId="298"/>
            <ac:spMk id="4" creationId="{CCB78C6D-F46B-7029-D08B-66C5E2920E63}"/>
          </ac:spMkLst>
        </pc:spChg>
        <pc:picChg chg="del">
          <ac:chgData name="Pauline Smyth" userId="de5ce227-53e3-42c9-b7e0-2fb7785ba6f5" providerId="ADAL" clId="{79E0E01E-CFCC-4221-BAB9-C904A054952E}" dt="2022-10-26T22:52:27.143" v="5708" actId="478"/>
          <ac:picMkLst>
            <pc:docMk/>
            <pc:sldMk cId="1294863622" sldId="298"/>
            <ac:picMk id="6" creationId="{E550FDAE-696D-BE5A-010F-F053BFA16AAD}"/>
          </ac:picMkLst>
        </pc:picChg>
        <pc:picChg chg="add mod">
          <ac:chgData name="Pauline Smyth" userId="de5ce227-53e3-42c9-b7e0-2fb7785ba6f5" providerId="ADAL" clId="{79E0E01E-CFCC-4221-BAB9-C904A054952E}" dt="2022-10-26T22:52:37.397" v="5711" actId="1076"/>
          <ac:picMkLst>
            <pc:docMk/>
            <pc:sldMk cId="1294863622" sldId="298"/>
            <ac:picMk id="7" creationId="{DF6ABEFF-00B2-274C-7182-69D003BA5BDB}"/>
          </ac:picMkLst>
        </pc:picChg>
        <pc:picChg chg="del">
          <ac:chgData name="Pauline Smyth" userId="de5ce227-53e3-42c9-b7e0-2fb7785ba6f5" providerId="ADAL" clId="{79E0E01E-CFCC-4221-BAB9-C904A054952E}" dt="2022-10-26T22:52:28.795" v="5709" actId="478"/>
          <ac:picMkLst>
            <pc:docMk/>
            <pc:sldMk cId="1294863622" sldId="298"/>
            <ac:picMk id="8" creationId="{9215BD5A-4389-12DD-0723-B13F8A272591}"/>
          </ac:picMkLst>
        </pc:picChg>
        <pc:picChg chg="add mod">
          <ac:chgData name="Pauline Smyth" userId="de5ce227-53e3-42c9-b7e0-2fb7785ba6f5" providerId="ADAL" clId="{79E0E01E-CFCC-4221-BAB9-C904A054952E}" dt="2022-10-26T22:53:10.763" v="5716" actId="14100"/>
          <ac:picMkLst>
            <pc:docMk/>
            <pc:sldMk cId="1294863622" sldId="298"/>
            <ac:picMk id="10" creationId="{7ACF6F28-BD67-406B-FC9B-D24987F23CBF}"/>
          </ac:picMkLst>
        </pc:picChg>
        <pc:picChg chg="add mod">
          <ac:chgData name="Pauline Smyth" userId="de5ce227-53e3-42c9-b7e0-2fb7785ba6f5" providerId="ADAL" clId="{79E0E01E-CFCC-4221-BAB9-C904A054952E}" dt="2022-10-26T22:53:38.245" v="5718" actId="1076"/>
          <ac:picMkLst>
            <pc:docMk/>
            <pc:sldMk cId="1294863622" sldId="298"/>
            <ac:picMk id="12" creationId="{AB0C424A-6E2B-F657-C516-0CB46993463C}"/>
          </ac:picMkLst>
        </pc:picChg>
        <pc:picChg chg="add mod">
          <ac:chgData name="Pauline Smyth" userId="de5ce227-53e3-42c9-b7e0-2fb7785ba6f5" providerId="ADAL" clId="{79E0E01E-CFCC-4221-BAB9-C904A054952E}" dt="2022-10-26T22:53:59.647" v="5720" actId="1076"/>
          <ac:picMkLst>
            <pc:docMk/>
            <pc:sldMk cId="1294863622" sldId="298"/>
            <ac:picMk id="14" creationId="{195E9A1E-A50C-21E9-224C-366CDF13A3DC}"/>
          </ac:picMkLst>
        </pc:picChg>
      </pc:sldChg>
      <pc:sldChg chg="addSp delSp modSp add mod">
        <pc:chgData name="Pauline Smyth" userId="de5ce227-53e3-42c9-b7e0-2fb7785ba6f5" providerId="ADAL" clId="{79E0E01E-CFCC-4221-BAB9-C904A054952E}" dt="2022-10-26T22:57:06.307" v="5731" actId="1076"/>
        <pc:sldMkLst>
          <pc:docMk/>
          <pc:sldMk cId="2559678232" sldId="299"/>
        </pc:sldMkLst>
        <pc:picChg chg="add mod">
          <ac:chgData name="Pauline Smyth" userId="de5ce227-53e3-42c9-b7e0-2fb7785ba6f5" providerId="ADAL" clId="{79E0E01E-CFCC-4221-BAB9-C904A054952E}" dt="2022-10-26T22:57:06.307" v="5731" actId="1076"/>
          <ac:picMkLst>
            <pc:docMk/>
            <pc:sldMk cId="2559678232" sldId="299"/>
            <ac:picMk id="4" creationId="{A15DD6BB-1278-3622-183F-0040F35E246A}"/>
          </ac:picMkLst>
        </pc:picChg>
        <pc:picChg chg="del">
          <ac:chgData name="Pauline Smyth" userId="de5ce227-53e3-42c9-b7e0-2fb7785ba6f5" providerId="ADAL" clId="{79E0E01E-CFCC-4221-BAB9-C904A054952E}" dt="2022-10-26T22:56:32.661" v="5726" actId="478"/>
          <ac:picMkLst>
            <pc:docMk/>
            <pc:sldMk cId="2559678232" sldId="299"/>
            <ac:picMk id="7" creationId="{DF6ABEFF-00B2-274C-7182-69D003BA5BDB}"/>
          </ac:picMkLst>
        </pc:picChg>
        <pc:picChg chg="del">
          <ac:chgData name="Pauline Smyth" userId="de5ce227-53e3-42c9-b7e0-2fb7785ba6f5" providerId="ADAL" clId="{79E0E01E-CFCC-4221-BAB9-C904A054952E}" dt="2022-10-26T22:56:34.337" v="5727" actId="478"/>
          <ac:picMkLst>
            <pc:docMk/>
            <pc:sldMk cId="2559678232" sldId="299"/>
            <ac:picMk id="10" creationId="{7ACF6F28-BD67-406B-FC9B-D24987F23CBF}"/>
          </ac:picMkLst>
        </pc:picChg>
        <pc:picChg chg="del">
          <ac:chgData name="Pauline Smyth" userId="de5ce227-53e3-42c9-b7e0-2fb7785ba6f5" providerId="ADAL" clId="{79E0E01E-CFCC-4221-BAB9-C904A054952E}" dt="2022-10-26T22:56:35.983" v="5728" actId="478"/>
          <ac:picMkLst>
            <pc:docMk/>
            <pc:sldMk cId="2559678232" sldId="299"/>
            <ac:picMk id="12" creationId="{AB0C424A-6E2B-F657-C516-0CB46993463C}"/>
          </ac:picMkLst>
        </pc:picChg>
        <pc:picChg chg="del">
          <ac:chgData name="Pauline Smyth" userId="de5ce227-53e3-42c9-b7e0-2fb7785ba6f5" providerId="ADAL" clId="{79E0E01E-CFCC-4221-BAB9-C904A054952E}" dt="2022-10-26T22:56:38.121" v="5729" actId="478"/>
          <ac:picMkLst>
            <pc:docMk/>
            <pc:sldMk cId="2559678232" sldId="299"/>
            <ac:picMk id="14" creationId="{195E9A1E-A50C-21E9-224C-366CDF13A3DC}"/>
          </ac:picMkLst>
        </pc:picChg>
      </pc:sldChg>
      <pc:sldChg chg="addSp delSp modSp add mod">
        <pc:chgData name="Pauline Smyth" userId="de5ce227-53e3-42c9-b7e0-2fb7785ba6f5" providerId="ADAL" clId="{79E0E01E-CFCC-4221-BAB9-C904A054952E}" dt="2022-10-26T22:57:34.469" v="5736" actId="14100"/>
        <pc:sldMkLst>
          <pc:docMk/>
          <pc:sldMk cId="3360628245" sldId="300"/>
        </pc:sldMkLst>
        <pc:picChg chg="del">
          <ac:chgData name="Pauline Smyth" userId="de5ce227-53e3-42c9-b7e0-2fb7785ba6f5" providerId="ADAL" clId="{79E0E01E-CFCC-4221-BAB9-C904A054952E}" dt="2022-10-26T22:57:28.147" v="5733" actId="478"/>
          <ac:picMkLst>
            <pc:docMk/>
            <pc:sldMk cId="3360628245" sldId="300"/>
            <ac:picMk id="4" creationId="{A15DD6BB-1278-3622-183F-0040F35E246A}"/>
          </ac:picMkLst>
        </pc:picChg>
        <pc:picChg chg="add mod">
          <ac:chgData name="Pauline Smyth" userId="de5ce227-53e3-42c9-b7e0-2fb7785ba6f5" providerId="ADAL" clId="{79E0E01E-CFCC-4221-BAB9-C904A054952E}" dt="2022-10-26T22:57:34.469" v="5736" actId="14100"/>
          <ac:picMkLst>
            <pc:docMk/>
            <pc:sldMk cId="3360628245" sldId="300"/>
            <ac:picMk id="5" creationId="{DB897C85-5A24-2249-37B6-B4377B6CA326}"/>
          </ac:picMkLst>
        </pc:picChg>
      </pc:sldChg>
      <pc:sldChg chg="addSp delSp modSp add mod">
        <pc:chgData name="Pauline Smyth" userId="de5ce227-53e3-42c9-b7e0-2fb7785ba6f5" providerId="ADAL" clId="{79E0E01E-CFCC-4221-BAB9-C904A054952E}" dt="2022-11-11T10:37:29.332" v="10776" actId="11529"/>
        <pc:sldMkLst>
          <pc:docMk/>
          <pc:sldMk cId="3462947578" sldId="301"/>
        </pc:sldMkLst>
        <pc:spChg chg="add">
          <ac:chgData name="Pauline Smyth" userId="de5ce227-53e3-42c9-b7e0-2fb7785ba6f5" providerId="ADAL" clId="{79E0E01E-CFCC-4221-BAB9-C904A054952E}" dt="2022-11-11T10:37:29.332" v="10776" actId="11529"/>
          <ac:spMkLst>
            <pc:docMk/>
            <pc:sldMk cId="3462947578" sldId="301"/>
            <ac:spMk id="6" creationId="{A3A1B6C7-9C51-0A02-BE27-C68EF8343BF3}"/>
          </ac:spMkLst>
        </pc:spChg>
        <pc:picChg chg="add mod">
          <ac:chgData name="Pauline Smyth" userId="de5ce227-53e3-42c9-b7e0-2fb7785ba6f5" providerId="ADAL" clId="{79E0E01E-CFCC-4221-BAB9-C904A054952E}" dt="2022-11-11T10:37:01.875" v="10770" actId="1076"/>
          <ac:picMkLst>
            <pc:docMk/>
            <pc:sldMk cId="3462947578" sldId="301"/>
            <ac:picMk id="4" creationId="{BE9ED239-4034-EF52-5654-405690C279FD}"/>
          </ac:picMkLst>
        </pc:picChg>
        <pc:picChg chg="add mod">
          <ac:chgData name="Pauline Smyth" userId="de5ce227-53e3-42c9-b7e0-2fb7785ba6f5" providerId="ADAL" clId="{79E0E01E-CFCC-4221-BAB9-C904A054952E}" dt="2022-11-11T10:37:14.801" v="10775" actId="1076"/>
          <ac:picMkLst>
            <pc:docMk/>
            <pc:sldMk cId="3462947578" sldId="301"/>
            <ac:picMk id="5" creationId="{3CD0ECAD-F224-E960-1CD1-19CFAA4EB3FA}"/>
          </ac:picMkLst>
        </pc:picChg>
        <pc:picChg chg="del">
          <ac:chgData name="Pauline Smyth" userId="de5ce227-53e3-42c9-b7e0-2fb7785ba6f5" providerId="ADAL" clId="{79E0E01E-CFCC-4221-BAB9-C904A054952E}" dt="2022-10-26T22:59:06.533" v="5738" actId="478"/>
          <ac:picMkLst>
            <pc:docMk/>
            <pc:sldMk cId="3462947578" sldId="301"/>
            <ac:picMk id="5" creationId="{DB897C85-5A24-2249-37B6-B4377B6CA326}"/>
          </ac:picMkLst>
        </pc:picChg>
        <pc:picChg chg="add mod">
          <ac:chgData name="Pauline Smyth" userId="de5ce227-53e3-42c9-b7e0-2fb7785ba6f5" providerId="ADAL" clId="{79E0E01E-CFCC-4221-BAB9-C904A054952E}" dt="2022-11-11T10:37:05.101" v="10771" actId="1076"/>
          <ac:picMkLst>
            <pc:docMk/>
            <pc:sldMk cId="3462947578" sldId="301"/>
            <ac:picMk id="7" creationId="{4FA4E791-E382-0EAF-16C8-501CE0B6AA58}"/>
          </ac:picMkLst>
        </pc:picChg>
        <pc:picChg chg="add mod">
          <ac:chgData name="Pauline Smyth" userId="de5ce227-53e3-42c9-b7e0-2fb7785ba6f5" providerId="ADAL" clId="{79E0E01E-CFCC-4221-BAB9-C904A054952E}" dt="2022-11-11T10:37:08.214" v="10772" actId="1076"/>
          <ac:picMkLst>
            <pc:docMk/>
            <pc:sldMk cId="3462947578" sldId="301"/>
            <ac:picMk id="9" creationId="{78620944-E1BB-F609-4826-660AED99BF36}"/>
          </ac:picMkLst>
        </pc:picChg>
      </pc:sldChg>
      <pc:sldChg chg="addSp delSp modSp add mod">
        <pc:chgData name="Pauline Smyth" userId="de5ce227-53e3-42c9-b7e0-2fb7785ba6f5" providerId="ADAL" clId="{79E0E01E-CFCC-4221-BAB9-C904A054952E}" dt="2022-10-26T23:02:07.746" v="5781" actId="1076"/>
        <pc:sldMkLst>
          <pc:docMk/>
          <pc:sldMk cId="461574251" sldId="302"/>
        </pc:sldMkLst>
        <pc:spChg chg="mod">
          <ac:chgData name="Pauline Smyth" userId="de5ce227-53e3-42c9-b7e0-2fb7785ba6f5" providerId="ADAL" clId="{79E0E01E-CFCC-4221-BAB9-C904A054952E}" dt="2022-10-26T23:02:05.156" v="5780" actId="1076"/>
          <ac:spMkLst>
            <pc:docMk/>
            <pc:sldMk cId="461574251" sldId="302"/>
            <ac:spMk id="2" creationId="{196E190B-43C4-001A-E59A-C1DDDA769A12}"/>
          </ac:spMkLst>
        </pc:spChg>
        <pc:spChg chg="del">
          <ac:chgData name="Pauline Smyth" userId="de5ce227-53e3-42c9-b7e0-2fb7785ba6f5" providerId="ADAL" clId="{79E0E01E-CFCC-4221-BAB9-C904A054952E}" dt="2022-10-26T23:01:36.078" v="5746" actId="478"/>
          <ac:spMkLst>
            <pc:docMk/>
            <pc:sldMk cId="461574251" sldId="302"/>
            <ac:spMk id="3" creationId="{FC87C0F4-9E2C-0FEC-1947-D277081CB752}"/>
          </ac:spMkLst>
        </pc:spChg>
        <pc:spChg chg="add del mod">
          <ac:chgData name="Pauline Smyth" userId="de5ce227-53e3-42c9-b7e0-2fb7785ba6f5" providerId="ADAL" clId="{79E0E01E-CFCC-4221-BAB9-C904A054952E}" dt="2022-10-26T23:01:38.106" v="5747" actId="478"/>
          <ac:spMkLst>
            <pc:docMk/>
            <pc:sldMk cId="461574251" sldId="302"/>
            <ac:spMk id="5" creationId="{33A4E3CB-C22B-1C50-FE1C-20568ED7F615}"/>
          </ac:spMkLst>
        </pc:spChg>
        <pc:picChg chg="add mod">
          <ac:chgData name="Pauline Smyth" userId="de5ce227-53e3-42c9-b7e0-2fb7785ba6f5" providerId="ADAL" clId="{79E0E01E-CFCC-4221-BAB9-C904A054952E}" dt="2022-10-26T23:02:07.746" v="5781" actId="1076"/>
          <ac:picMkLst>
            <pc:docMk/>
            <pc:sldMk cId="461574251" sldId="302"/>
            <ac:picMk id="7" creationId="{2420E148-FE4C-B479-E748-763F9B039ADA}"/>
          </ac:picMkLst>
        </pc:picChg>
      </pc:sldChg>
      <pc:sldChg chg="addSp delSp modSp add mod">
        <pc:chgData name="Pauline Smyth" userId="de5ce227-53e3-42c9-b7e0-2fb7785ba6f5" providerId="ADAL" clId="{79E0E01E-CFCC-4221-BAB9-C904A054952E}" dt="2022-10-26T23:24:44.047" v="5930" actId="1076"/>
        <pc:sldMkLst>
          <pc:docMk/>
          <pc:sldMk cId="1645847429" sldId="303"/>
        </pc:sldMkLst>
        <pc:spChg chg="mod">
          <ac:chgData name="Pauline Smyth" userId="de5ce227-53e3-42c9-b7e0-2fb7785ba6f5" providerId="ADAL" clId="{79E0E01E-CFCC-4221-BAB9-C904A054952E}" dt="2022-10-26T23:24:11.569" v="5922" actId="20577"/>
          <ac:spMkLst>
            <pc:docMk/>
            <pc:sldMk cId="1645847429" sldId="303"/>
            <ac:spMk id="2" creationId="{881E63F9-1BD0-8444-B8A8-B5AF4A248FE9}"/>
          </ac:spMkLst>
        </pc:spChg>
        <pc:spChg chg="add del mod">
          <ac:chgData name="Pauline Smyth" userId="de5ce227-53e3-42c9-b7e0-2fb7785ba6f5" providerId="ADAL" clId="{79E0E01E-CFCC-4221-BAB9-C904A054952E}" dt="2022-10-26T23:24:21.846" v="5926" actId="478"/>
          <ac:spMkLst>
            <pc:docMk/>
            <pc:sldMk cId="1645847429" sldId="303"/>
            <ac:spMk id="4" creationId="{85D6FB72-7116-E98E-0432-4E86417C75DC}"/>
          </ac:spMkLst>
        </pc:spChg>
        <pc:picChg chg="del">
          <ac:chgData name="Pauline Smyth" userId="de5ce227-53e3-42c9-b7e0-2fb7785ba6f5" providerId="ADAL" clId="{79E0E01E-CFCC-4221-BAB9-C904A054952E}" dt="2022-10-26T23:24:13.839" v="5923" actId="478"/>
          <ac:picMkLst>
            <pc:docMk/>
            <pc:sldMk cId="1645847429" sldId="303"/>
            <ac:picMk id="6" creationId="{5E597CF2-D1BC-5B95-C651-C282DFE8950B}"/>
          </ac:picMkLst>
        </pc:picChg>
        <pc:picChg chg="add mod">
          <ac:chgData name="Pauline Smyth" userId="de5ce227-53e3-42c9-b7e0-2fb7785ba6f5" providerId="ADAL" clId="{79E0E01E-CFCC-4221-BAB9-C904A054952E}" dt="2022-10-26T23:24:44.047" v="5930" actId="1076"/>
          <ac:picMkLst>
            <pc:docMk/>
            <pc:sldMk cId="1645847429" sldId="303"/>
            <ac:picMk id="7" creationId="{CF6D77AE-036C-6A85-1239-ADA0586D11B4}"/>
          </ac:picMkLst>
        </pc:picChg>
        <pc:picChg chg="del">
          <ac:chgData name="Pauline Smyth" userId="de5ce227-53e3-42c9-b7e0-2fb7785ba6f5" providerId="ADAL" clId="{79E0E01E-CFCC-4221-BAB9-C904A054952E}" dt="2022-10-26T23:24:15.559" v="5924" actId="478"/>
          <ac:picMkLst>
            <pc:docMk/>
            <pc:sldMk cId="1645847429" sldId="303"/>
            <ac:picMk id="8" creationId="{7E1D1251-5DE7-BFE4-2026-9B5C03BCE566}"/>
          </ac:picMkLst>
        </pc:picChg>
        <pc:picChg chg="del">
          <ac:chgData name="Pauline Smyth" userId="de5ce227-53e3-42c9-b7e0-2fb7785ba6f5" providerId="ADAL" clId="{79E0E01E-CFCC-4221-BAB9-C904A054952E}" dt="2022-10-26T23:24:17.226" v="5925" actId="478"/>
          <ac:picMkLst>
            <pc:docMk/>
            <pc:sldMk cId="1645847429" sldId="303"/>
            <ac:picMk id="10" creationId="{5CBD7065-FE57-9D95-C79E-D21D4C6FC5A8}"/>
          </ac:picMkLst>
        </pc:picChg>
      </pc:sldChg>
      <pc:sldChg chg="addSp delSp modSp add mod">
        <pc:chgData name="Pauline Smyth" userId="de5ce227-53e3-42c9-b7e0-2fb7785ba6f5" providerId="ADAL" clId="{79E0E01E-CFCC-4221-BAB9-C904A054952E}" dt="2022-11-11T10:29:34.600" v="10749" actId="11529"/>
        <pc:sldMkLst>
          <pc:docMk/>
          <pc:sldMk cId="2827577266" sldId="304"/>
        </pc:sldMkLst>
        <pc:spChg chg="add">
          <ac:chgData name="Pauline Smyth" userId="de5ce227-53e3-42c9-b7e0-2fb7785ba6f5" providerId="ADAL" clId="{79E0E01E-CFCC-4221-BAB9-C904A054952E}" dt="2022-11-11T10:29:34.600" v="10749" actId="11529"/>
          <ac:spMkLst>
            <pc:docMk/>
            <pc:sldMk cId="2827577266" sldId="304"/>
            <ac:spMk id="7" creationId="{48462CDF-89DD-A14C-1CFC-200BDD3C6ED6}"/>
          </ac:spMkLst>
        </pc:spChg>
        <pc:picChg chg="add mod">
          <ac:chgData name="Pauline Smyth" userId="de5ce227-53e3-42c9-b7e0-2fb7785ba6f5" providerId="ADAL" clId="{79E0E01E-CFCC-4221-BAB9-C904A054952E}" dt="2022-10-26T23:25:13.049" v="5934" actId="1076"/>
          <ac:picMkLst>
            <pc:docMk/>
            <pc:sldMk cId="2827577266" sldId="304"/>
            <ac:picMk id="4" creationId="{6CF86ACD-C36D-A317-D041-2FA8113A74FC}"/>
          </ac:picMkLst>
        </pc:picChg>
        <pc:picChg chg="add mod">
          <ac:chgData name="Pauline Smyth" userId="de5ce227-53e3-42c9-b7e0-2fb7785ba6f5" providerId="ADAL" clId="{79E0E01E-CFCC-4221-BAB9-C904A054952E}" dt="2022-11-11T10:29:12.776" v="10748" actId="1076"/>
          <ac:picMkLst>
            <pc:docMk/>
            <pc:sldMk cId="2827577266" sldId="304"/>
            <ac:picMk id="5" creationId="{3351C189-87CD-3B42-BA8B-6A7011973575}"/>
          </ac:picMkLst>
        </pc:picChg>
        <pc:picChg chg="add mod">
          <ac:chgData name="Pauline Smyth" userId="de5ce227-53e3-42c9-b7e0-2fb7785ba6f5" providerId="ADAL" clId="{79E0E01E-CFCC-4221-BAB9-C904A054952E}" dt="2022-10-26T23:25:31.390" v="5936" actId="1076"/>
          <ac:picMkLst>
            <pc:docMk/>
            <pc:sldMk cId="2827577266" sldId="304"/>
            <ac:picMk id="6" creationId="{695785F8-EC47-3003-A8DE-42E39532FD31}"/>
          </ac:picMkLst>
        </pc:picChg>
        <pc:picChg chg="del">
          <ac:chgData name="Pauline Smyth" userId="de5ce227-53e3-42c9-b7e0-2fb7785ba6f5" providerId="ADAL" clId="{79E0E01E-CFCC-4221-BAB9-C904A054952E}" dt="2022-10-26T23:24:51.759" v="5932" actId="478"/>
          <ac:picMkLst>
            <pc:docMk/>
            <pc:sldMk cId="2827577266" sldId="304"/>
            <ac:picMk id="7" creationId="{CF6D77AE-036C-6A85-1239-ADA0586D11B4}"/>
          </ac:picMkLst>
        </pc:picChg>
        <pc:picChg chg="add mod">
          <ac:chgData name="Pauline Smyth" userId="de5ce227-53e3-42c9-b7e0-2fb7785ba6f5" providerId="ADAL" clId="{79E0E01E-CFCC-4221-BAB9-C904A054952E}" dt="2022-10-26T23:25:59.427" v="5938" actId="1076"/>
          <ac:picMkLst>
            <pc:docMk/>
            <pc:sldMk cId="2827577266" sldId="304"/>
            <ac:picMk id="9" creationId="{19FDA5B5-E718-94BF-038A-64AD59EBC111}"/>
          </ac:picMkLst>
        </pc:picChg>
        <pc:picChg chg="add mod">
          <ac:chgData name="Pauline Smyth" userId="de5ce227-53e3-42c9-b7e0-2fb7785ba6f5" providerId="ADAL" clId="{79E0E01E-CFCC-4221-BAB9-C904A054952E}" dt="2022-10-26T23:26:26.474" v="5940" actId="1076"/>
          <ac:picMkLst>
            <pc:docMk/>
            <pc:sldMk cId="2827577266" sldId="304"/>
            <ac:picMk id="11" creationId="{0352FDC1-0F3B-2AEB-8180-55B5EB2EEE47}"/>
          </ac:picMkLst>
        </pc:picChg>
        <pc:picChg chg="add mod">
          <ac:chgData name="Pauline Smyth" userId="de5ce227-53e3-42c9-b7e0-2fb7785ba6f5" providerId="ADAL" clId="{79E0E01E-CFCC-4221-BAB9-C904A054952E}" dt="2022-11-11T10:29:08.269" v="10747" actId="1076"/>
          <ac:picMkLst>
            <pc:docMk/>
            <pc:sldMk cId="2827577266" sldId="304"/>
            <ac:picMk id="13" creationId="{DD6DF641-4ECE-7994-B188-7876CDFEBFD6}"/>
          </ac:picMkLst>
        </pc:picChg>
        <pc:picChg chg="add del mod">
          <ac:chgData name="Pauline Smyth" userId="de5ce227-53e3-42c9-b7e0-2fb7785ba6f5" providerId="ADAL" clId="{79E0E01E-CFCC-4221-BAB9-C904A054952E}" dt="2022-11-11T10:28:39.558" v="10739" actId="21"/>
          <ac:picMkLst>
            <pc:docMk/>
            <pc:sldMk cId="2827577266" sldId="304"/>
            <ac:picMk id="15" creationId="{CFCBA230-43A7-5148-8C6E-DC8B34175803}"/>
          </ac:picMkLst>
        </pc:picChg>
      </pc:sldChg>
      <pc:sldChg chg="addSp delSp modSp add mod">
        <pc:chgData name="Pauline Smyth" userId="de5ce227-53e3-42c9-b7e0-2fb7785ba6f5" providerId="ADAL" clId="{79E0E01E-CFCC-4221-BAB9-C904A054952E}" dt="2022-11-11T10:33:38.515" v="10769" actId="1076"/>
        <pc:sldMkLst>
          <pc:docMk/>
          <pc:sldMk cId="2666734196" sldId="305"/>
        </pc:sldMkLst>
        <pc:spChg chg="add mod">
          <ac:chgData name="Pauline Smyth" userId="de5ce227-53e3-42c9-b7e0-2fb7785ba6f5" providerId="ADAL" clId="{79E0E01E-CFCC-4221-BAB9-C904A054952E}" dt="2022-11-11T10:33:35.702" v="10768" actId="1076"/>
          <ac:spMkLst>
            <pc:docMk/>
            <pc:sldMk cId="2666734196" sldId="305"/>
            <ac:spMk id="7" creationId="{2BB365AC-3F93-82F4-A80F-32DFDE5F01BC}"/>
          </ac:spMkLst>
        </pc:spChg>
        <pc:picChg chg="add mod">
          <ac:chgData name="Pauline Smyth" userId="de5ce227-53e3-42c9-b7e0-2fb7785ba6f5" providerId="ADAL" clId="{79E0E01E-CFCC-4221-BAB9-C904A054952E}" dt="2022-11-11T10:32:24.515" v="10753" actId="14100"/>
          <ac:picMkLst>
            <pc:docMk/>
            <pc:sldMk cId="2666734196" sldId="305"/>
            <ac:picMk id="3" creationId="{4EAD12A4-5B2C-8FA9-0B05-9258CC64CA6C}"/>
          </ac:picMkLst>
        </pc:picChg>
        <pc:picChg chg="del">
          <ac:chgData name="Pauline Smyth" userId="de5ce227-53e3-42c9-b7e0-2fb7785ba6f5" providerId="ADAL" clId="{79E0E01E-CFCC-4221-BAB9-C904A054952E}" dt="2022-10-26T23:28:00.880" v="5946" actId="478"/>
          <ac:picMkLst>
            <pc:docMk/>
            <pc:sldMk cId="2666734196" sldId="305"/>
            <ac:picMk id="4" creationId="{6CF86ACD-C36D-A317-D041-2FA8113A74FC}"/>
          </ac:picMkLst>
        </pc:picChg>
        <pc:picChg chg="add mod">
          <ac:chgData name="Pauline Smyth" userId="de5ce227-53e3-42c9-b7e0-2fb7785ba6f5" providerId="ADAL" clId="{79E0E01E-CFCC-4221-BAB9-C904A054952E}" dt="2022-11-11T10:32:48.025" v="10761" actId="1076"/>
          <ac:picMkLst>
            <pc:docMk/>
            <pc:sldMk cId="2666734196" sldId="305"/>
            <ac:picMk id="5" creationId="{0AB154FA-25D8-3084-E69B-957A02C79E2D}"/>
          </ac:picMkLst>
        </pc:picChg>
        <pc:picChg chg="del">
          <ac:chgData name="Pauline Smyth" userId="de5ce227-53e3-42c9-b7e0-2fb7785ba6f5" providerId="ADAL" clId="{79E0E01E-CFCC-4221-BAB9-C904A054952E}" dt="2022-10-26T23:28:02.472" v="5947" actId="478"/>
          <ac:picMkLst>
            <pc:docMk/>
            <pc:sldMk cId="2666734196" sldId="305"/>
            <ac:picMk id="6" creationId="{695785F8-EC47-3003-A8DE-42E39532FD31}"/>
          </ac:picMkLst>
        </pc:picChg>
        <pc:picChg chg="add mod">
          <ac:chgData name="Pauline Smyth" userId="de5ce227-53e3-42c9-b7e0-2fb7785ba6f5" providerId="ADAL" clId="{79E0E01E-CFCC-4221-BAB9-C904A054952E}" dt="2022-11-11T10:33:38.515" v="10769" actId="1076"/>
          <ac:picMkLst>
            <pc:docMk/>
            <pc:sldMk cId="2666734196" sldId="305"/>
            <ac:picMk id="6" creationId="{BDBF294D-ABE1-EED8-D5A5-FBBC48266E38}"/>
          </ac:picMkLst>
        </pc:picChg>
        <pc:picChg chg="add mod">
          <ac:chgData name="Pauline Smyth" userId="de5ce227-53e3-42c9-b7e0-2fb7785ba6f5" providerId="ADAL" clId="{79E0E01E-CFCC-4221-BAB9-C904A054952E}" dt="2022-11-11T10:32:50.401" v="10762" actId="1076"/>
          <ac:picMkLst>
            <pc:docMk/>
            <pc:sldMk cId="2666734196" sldId="305"/>
            <ac:picMk id="8" creationId="{23119D8E-2AC4-69C3-EB4C-AC117A1CE52A}"/>
          </ac:picMkLst>
        </pc:picChg>
        <pc:picChg chg="del">
          <ac:chgData name="Pauline Smyth" userId="de5ce227-53e3-42c9-b7e0-2fb7785ba6f5" providerId="ADAL" clId="{79E0E01E-CFCC-4221-BAB9-C904A054952E}" dt="2022-10-26T23:28:04.419" v="5948" actId="478"/>
          <ac:picMkLst>
            <pc:docMk/>
            <pc:sldMk cId="2666734196" sldId="305"/>
            <ac:picMk id="9" creationId="{19FDA5B5-E718-94BF-038A-64AD59EBC111}"/>
          </ac:picMkLst>
        </pc:picChg>
        <pc:picChg chg="del">
          <ac:chgData name="Pauline Smyth" userId="de5ce227-53e3-42c9-b7e0-2fb7785ba6f5" providerId="ADAL" clId="{79E0E01E-CFCC-4221-BAB9-C904A054952E}" dt="2022-10-26T23:28:06.256" v="5949" actId="478"/>
          <ac:picMkLst>
            <pc:docMk/>
            <pc:sldMk cId="2666734196" sldId="305"/>
            <ac:picMk id="11" creationId="{0352FDC1-0F3B-2AEB-8180-55B5EB2EEE47}"/>
          </ac:picMkLst>
        </pc:picChg>
        <pc:picChg chg="add mod">
          <ac:chgData name="Pauline Smyth" userId="de5ce227-53e3-42c9-b7e0-2fb7785ba6f5" providerId="ADAL" clId="{79E0E01E-CFCC-4221-BAB9-C904A054952E}" dt="2022-11-11T10:32:53.444" v="10763" actId="1076"/>
          <ac:picMkLst>
            <pc:docMk/>
            <pc:sldMk cId="2666734196" sldId="305"/>
            <ac:picMk id="12" creationId="{E94DDC57-5967-D308-C624-348E04D04CA3}"/>
          </ac:picMkLst>
        </pc:picChg>
        <pc:picChg chg="del">
          <ac:chgData name="Pauline Smyth" userId="de5ce227-53e3-42c9-b7e0-2fb7785ba6f5" providerId="ADAL" clId="{79E0E01E-CFCC-4221-BAB9-C904A054952E}" dt="2022-10-26T23:28:08.161" v="5950" actId="478"/>
          <ac:picMkLst>
            <pc:docMk/>
            <pc:sldMk cId="2666734196" sldId="305"/>
            <ac:picMk id="13" creationId="{DD6DF641-4ECE-7994-B188-7876CDFEBFD6}"/>
          </ac:picMkLst>
        </pc:picChg>
        <pc:picChg chg="del">
          <ac:chgData name="Pauline Smyth" userId="de5ce227-53e3-42c9-b7e0-2fb7785ba6f5" providerId="ADAL" clId="{79E0E01E-CFCC-4221-BAB9-C904A054952E}" dt="2022-10-26T23:28:09.823" v="5951" actId="478"/>
          <ac:picMkLst>
            <pc:docMk/>
            <pc:sldMk cId="2666734196" sldId="305"/>
            <ac:picMk id="15" creationId="{CFCBA230-43A7-5148-8C6E-DC8B34175803}"/>
          </ac:picMkLst>
        </pc:picChg>
      </pc:sldChg>
      <pc:sldChg chg="addSp delSp modSp add del mod ord">
        <pc:chgData name="Pauline Smyth" userId="de5ce227-53e3-42c9-b7e0-2fb7785ba6f5" providerId="ADAL" clId="{79E0E01E-CFCC-4221-BAB9-C904A054952E}" dt="2022-10-26T23:34:26.951" v="5969" actId="47"/>
        <pc:sldMkLst>
          <pc:docMk/>
          <pc:sldMk cId="118191783" sldId="306"/>
        </pc:sldMkLst>
        <pc:picChg chg="del">
          <ac:chgData name="Pauline Smyth" userId="de5ce227-53e3-42c9-b7e0-2fb7785ba6f5" providerId="ADAL" clId="{79E0E01E-CFCC-4221-BAB9-C904A054952E}" dt="2022-10-26T23:33:42.304" v="5961" actId="478"/>
          <ac:picMkLst>
            <pc:docMk/>
            <pc:sldMk cId="118191783" sldId="306"/>
            <ac:picMk id="4" creationId="{BE9ED239-4034-EF52-5654-405690C279FD}"/>
          </ac:picMkLst>
        </pc:picChg>
        <pc:picChg chg="add mod">
          <ac:chgData name="Pauline Smyth" userId="de5ce227-53e3-42c9-b7e0-2fb7785ba6f5" providerId="ADAL" clId="{79E0E01E-CFCC-4221-BAB9-C904A054952E}" dt="2022-10-26T23:33:53.143" v="5965" actId="1076"/>
          <ac:picMkLst>
            <pc:docMk/>
            <pc:sldMk cId="118191783" sldId="306"/>
            <ac:picMk id="5" creationId="{0E48C904-FE3D-E209-39C0-282644FF1798}"/>
          </ac:picMkLst>
        </pc:picChg>
        <pc:picChg chg="del">
          <ac:chgData name="Pauline Smyth" userId="de5ce227-53e3-42c9-b7e0-2fb7785ba6f5" providerId="ADAL" clId="{79E0E01E-CFCC-4221-BAB9-C904A054952E}" dt="2022-10-26T23:33:43.279" v="5962" actId="478"/>
          <ac:picMkLst>
            <pc:docMk/>
            <pc:sldMk cId="118191783" sldId="306"/>
            <ac:picMk id="7" creationId="{4FA4E791-E382-0EAF-16C8-501CE0B6AA58}"/>
          </ac:picMkLst>
        </pc:picChg>
        <pc:picChg chg="del">
          <ac:chgData name="Pauline Smyth" userId="de5ce227-53e3-42c9-b7e0-2fb7785ba6f5" providerId="ADAL" clId="{79E0E01E-CFCC-4221-BAB9-C904A054952E}" dt="2022-10-26T23:33:44.568" v="5963" actId="478"/>
          <ac:picMkLst>
            <pc:docMk/>
            <pc:sldMk cId="118191783" sldId="306"/>
            <ac:picMk id="9" creationId="{78620944-E1BB-F609-4826-660AED99BF36}"/>
          </ac:picMkLst>
        </pc:picChg>
      </pc:sldChg>
      <pc:sldChg chg="addSp modSp add mod">
        <pc:chgData name="Pauline Smyth" userId="de5ce227-53e3-42c9-b7e0-2fb7785ba6f5" providerId="ADAL" clId="{79E0E01E-CFCC-4221-BAB9-C904A054952E}" dt="2022-10-26T23:34:21.895" v="5968" actId="1076"/>
        <pc:sldMkLst>
          <pc:docMk/>
          <pc:sldMk cId="2931628397" sldId="307"/>
        </pc:sldMkLst>
        <pc:picChg chg="add mod">
          <ac:chgData name="Pauline Smyth" userId="de5ce227-53e3-42c9-b7e0-2fb7785ba6f5" providerId="ADAL" clId="{79E0E01E-CFCC-4221-BAB9-C904A054952E}" dt="2022-10-26T23:34:21.895" v="5968" actId="1076"/>
          <ac:picMkLst>
            <pc:docMk/>
            <pc:sldMk cId="2931628397" sldId="307"/>
            <ac:picMk id="4" creationId="{2CCDAB89-6EB4-6B87-C35E-A6CB6C74AC2F}"/>
          </ac:picMkLst>
        </pc:picChg>
      </pc:sldChg>
      <pc:sldChg chg="addSp delSp modSp add mod">
        <pc:chgData name="Pauline Smyth" userId="de5ce227-53e3-42c9-b7e0-2fb7785ba6f5" providerId="ADAL" clId="{79E0E01E-CFCC-4221-BAB9-C904A054952E}" dt="2022-10-26T23:35:30.546" v="5976" actId="1076"/>
        <pc:sldMkLst>
          <pc:docMk/>
          <pc:sldMk cId="4245969575" sldId="308"/>
        </pc:sldMkLst>
        <pc:picChg chg="del">
          <ac:chgData name="Pauline Smyth" userId="de5ce227-53e3-42c9-b7e0-2fb7785ba6f5" providerId="ADAL" clId="{79E0E01E-CFCC-4221-BAB9-C904A054952E}" dt="2022-10-26T23:34:34.088" v="5972" actId="478"/>
          <ac:picMkLst>
            <pc:docMk/>
            <pc:sldMk cId="4245969575" sldId="308"/>
            <ac:picMk id="4" creationId="{2CCDAB89-6EB4-6B87-C35E-A6CB6C74AC2F}"/>
          </ac:picMkLst>
        </pc:picChg>
        <pc:picChg chg="del">
          <ac:chgData name="Pauline Smyth" userId="de5ce227-53e3-42c9-b7e0-2fb7785ba6f5" providerId="ADAL" clId="{79E0E01E-CFCC-4221-BAB9-C904A054952E}" dt="2022-10-26T23:34:32.312" v="5971" actId="478"/>
          <ac:picMkLst>
            <pc:docMk/>
            <pc:sldMk cId="4245969575" sldId="308"/>
            <ac:picMk id="5" creationId="{0E48C904-FE3D-E209-39C0-282644FF1798}"/>
          </ac:picMkLst>
        </pc:picChg>
        <pc:picChg chg="add mod">
          <ac:chgData name="Pauline Smyth" userId="de5ce227-53e3-42c9-b7e0-2fb7785ba6f5" providerId="ADAL" clId="{79E0E01E-CFCC-4221-BAB9-C904A054952E}" dt="2022-10-26T23:34:52.515" v="5974" actId="1076"/>
          <ac:picMkLst>
            <pc:docMk/>
            <pc:sldMk cId="4245969575" sldId="308"/>
            <ac:picMk id="6" creationId="{369127DB-60B2-7010-022F-71C41B554A3F}"/>
          </ac:picMkLst>
        </pc:picChg>
        <pc:picChg chg="add mod">
          <ac:chgData name="Pauline Smyth" userId="de5ce227-53e3-42c9-b7e0-2fb7785ba6f5" providerId="ADAL" clId="{79E0E01E-CFCC-4221-BAB9-C904A054952E}" dt="2022-10-26T23:35:30.546" v="5976" actId="1076"/>
          <ac:picMkLst>
            <pc:docMk/>
            <pc:sldMk cId="4245969575" sldId="308"/>
            <ac:picMk id="8" creationId="{15DA079E-93CE-C357-F312-65DB98D95EE7}"/>
          </ac:picMkLst>
        </pc:picChg>
      </pc:sldChg>
      <pc:sldChg chg="addSp delSp modSp add mod ord">
        <pc:chgData name="Pauline Smyth" userId="de5ce227-53e3-42c9-b7e0-2fb7785ba6f5" providerId="ADAL" clId="{79E0E01E-CFCC-4221-BAB9-C904A054952E}" dt="2022-11-11T11:04:12.353" v="11010" actId="11529"/>
        <pc:sldMkLst>
          <pc:docMk/>
          <pc:sldMk cId="1387049874" sldId="309"/>
        </pc:sldMkLst>
        <pc:spChg chg="mod">
          <ac:chgData name="Pauline Smyth" userId="de5ce227-53e3-42c9-b7e0-2fb7785ba6f5" providerId="ADAL" clId="{79E0E01E-CFCC-4221-BAB9-C904A054952E}" dt="2022-11-11T10:42:49.382" v="10783" actId="1076"/>
          <ac:spMkLst>
            <pc:docMk/>
            <pc:sldMk cId="1387049874" sldId="309"/>
            <ac:spMk id="2" creationId="{76E2669A-AEC2-1492-8FF7-106B2B6597D4}"/>
          </ac:spMkLst>
        </pc:spChg>
        <pc:spChg chg="add mod">
          <ac:chgData name="Pauline Smyth" userId="de5ce227-53e3-42c9-b7e0-2fb7785ba6f5" providerId="ADAL" clId="{79E0E01E-CFCC-4221-BAB9-C904A054952E}" dt="2022-11-11T11:03:39.510" v="11009" actId="6549"/>
          <ac:spMkLst>
            <pc:docMk/>
            <pc:sldMk cId="1387049874" sldId="309"/>
            <ac:spMk id="3" creationId="{18318468-F129-15A0-3981-09FE55E0AB5B}"/>
          </ac:spMkLst>
        </pc:spChg>
        <pc:spChg chg="add">
          <ac:chgData name="Pauline Smyth" userId="de5ce227-53e3-42c9-b7e0-2fb7785ba6f5" providerId="ADAL" clId="{79E0E01E-CFCC-4221-BAB9-C904A054952E}" dt="2022-11-11T11:04:12.353" v="11010" actId="11529"/>
          <ac:spMkLst>
            <pc:docMk/>
            <pc:sldMk cId="1387049874" sldId="309"/>
            <ac:spMk id="5" creationId="{E38666A2-18D4-4225-E280-9E12AF1F199F}"/>
          </ac:spMkLst>
        </pc:spChg>
        <pc:picChg chg="add mod">
          <ac:chgData name="Pauline Smyth" userId="de5ce227-53e3-42c9-b7e0-2fb7785ba6f5" providerId="ADAL" clId="{79E0E01E-CFCC-4221-BAB9-C904A054952E}" dt="2022-11-11T10:54:07.102" v="10941" actId="1076"/>
          <ac:picMkLst>
            <pc:docMk/>
            <pc:sldMk cId="1387049874" sldId="309"/>
            <ac:picMk id="4" creationId="{E63278A4-35B7-B125-CD41-1C80E5336B71}"/>
          </ac:picMkLst>
        </pc:picChg>
        <pc:picChg chg="del">
          <ac:chgData name="Pauline Smyth" userId="de5ce227-53e3-42c9-b7e0-2fb7785ba6f5" providerId="ADAL" clId="{79E0E01E-CFCC-4221-BAB9-C904A054952E}" dt="2022-10-26T23:35:58.517" v="5981" actId="478"/>
          <ac:picMkLst>
            <pc:docMk/>
            <pc:sldMk cId="1387049874" sldId="309"/>
            <ac:picMk id="6" creationId="{369127DB-60B2-7010-022F-71C41B554A3F}"/>
          </ac:picMkLst>
        </pc:picChg>
        <pc:picChg chg="add mod">
          <ac:chgData name="Pauline Smyth" userId="de5ce227-53e3-42c9-b7e0-2fb7785ba6f5" providerId="ADAL" clId="{79E0E01E-CFCC-4221-BAB9-C904A054952E}" dt="2022-11-11T11:00:05.620" v="10952" actId="1076"/>
          <ac:picMkLst>
            <pc:docMk/>
            <pc:sldMk cId="1387049874" sldId="309"/>
            <ac:picMk id="7" creationId="{5B76E9B0-2F11-3E95-9BF7-FFE717804ACD}"/>
          </ac:picMkLst>
        </pc:picChg>
        <pc:picChg chg="del">
          <ac:chgData name="Pauline Smyth" userId="de5ce227-53e3-42c9-b7e0-2fb7785ba6f5" providerId="ADAL" clId="{79E0E01E-CFCC-4221-BAB9-C904A054952E}" dt="2022-10-26T23:35:56.620" v="5980" actId="478"/>
          <ac:picMkLst>
            <pc:docMk/>
            <pc:sldMk cId="1387049874" sldId="309"/>
            <ac:picMk id="8" creationId="{15DA079E-93CE-C357-F312-65DB98D95EE7}"/>
          </ac:picMkLst>
        </pc:picChg>
      </pc:sldChg>
      <pc:sldChg chg="modSp add mod ord">
        <pc:chgData name="Pauline Smyth" userId="de5ce227-53e3-42c9-b7e0-2fb7785ba6f5" providerId="ADAL" clId="{79E0E01E-CFCC-4221-BAB9-C904A054952E}" dt="2022-10-26T23:44:16.091" v="6114" actId="27636"/>
        <pc:sldMkLst>
          <pc:docMk/>
          <pc:sldMk cId="2661974379" sldId="310"/>
        </pc:sldMkLst>
        <pc:spChg chg="mod">
          <ac:chgData name="Pauline Smyth" userId="de5ce227-53e3-42c9-b7e0-2fb7785ba6f5" providerId="ADAL" clId="{79E0E01E-CFCC-4221-BAB9-C904A054952E}" dt="2022-10-26T23:43:55.209" v="6107" actId="1076"/>
          <ac:spMkLst>
            <pc:docMk/>
            <pc:sldMk cId="2661974379" sldId="310"/>
            <ac:spMk id="2" creationId="{196E190B-43C4-001A-E59A-C1DDDA769A12}"/>
          </ac:spMkLst>
        </pc:spChg>
        <pc:spChg chg="mod">
          <ac:chgData name="Pauline Smyth" userId="de5ce227-53e3-42c9-b7e0-2fb7785ba6f5" providerId="ADAL" clId="{79E0E01E-CFCC-4221-BAB9-C904A054952E}" dt="2022-10-26T23:44:16.091" v="6113" actId="27636"/>
          <ac:spMkLst>
            <pc:docMk/>
            <pc:sldMk cId="2661974379" sldId="310"/>
            <ac:spMk id="3" creationId="{FC87C0F4-9E2C-0FEC-1947-D277081CB752}"/>
          </ac:spMkLst>
        </pc:spChg>
        <pc:spChg chg="mod">
          <ac:chgData name="Pauline Smyth" userId="de5ce227-53e3-42c9-b7e0-2fb7785ba6f5" providerId="ADAL" clId="{79E0E01E-CFCC-4221-BAB9-C904A054952E}" dt="2022-10-26T23:43:59.264" v="6108" actId="1076"/>
          <ac:spMkLst>
            <pc:docMk/>
            <pc:sldMk cId="2661974379" sldId="310"/>
            <ac:spMk id="4" creationId="{BD7272D0-5994-9DCE-059E-3DA67D5777EE}"/>
          </ac:spMkLst>
        </pc:spChg>
        <pc:spChg chg="mod">
          <ac:chgData name="Pauline Smyth" userId="de5ce227-53e3-42c9-b7e0-2fb7785ba6f5" providerId="ADAL" clId="{79E0E01E-CFCC-4221-BAB9-C904A054952E}" dt="2022-10-26T23:44:03.230" v="6109" actId="1076"/>
          <ac:spMkLst>
            <pc:docMk/>
            <pc:sldMk cId="2661974379" sldId="310"/>
            <ac:spMk id="5" creationId="{BFF217A3-F667-44C7-E698-4E8ECA50CE58}"/>
          </ac:spMkLst>
        </pc:spChg>
        <pc:spChg chg="mod">
          <ac:chgData name="Pauline Smyth" userId="de5ce227-53e3-42c9-b7e0-2fb7785ba6f5" providerId="ADAL" clId="{79E0E01E-CFCC-4221-BAB9-C904A054952E}" dt="2022-10-26T23:44:16.091" v="6114" actId="27636"/>
          <ac:spMkLst>
            <pc:docMk/>
            <pc:sldMk cId="2661974379" sldId="310"/>
            <ac:spMk id="6" creationId="{0E1471E2-418F-C107-22B0-42DDB13BE63C}"/>
          </ac:spMkLst>
        </pc:spChg>
      </pc:sldChg>
      <pc:sldChg chg="modSp add mod ord">
        <pc:chgData name="Pauline Smyth" userId="de5ce227-53e3-42c9-b7e0-2fb7785ba6f5" providerId="ADAL" clId="{79E0E01E-CFCC-4221-BAB9-C904A054952E}" dt="2022-10-27T00:05:47.927" v="6330" actId="6549"/>
        <pc:sldMkLst>
          <pc:docMk/>
          <pc:sldMk cId="361777231" sldId="311"/>
        </pc:sldMkLst>
        <pc:spChg chg="mod">
          <ac:chgData name="Pauline Smyth" userId="de5ce227-53e3-42c9-b7e0-2fb7785ba6f5" providerId="ADAL" clId="{79E0E01E-CFCC-4221-BAB9-C904A054952E}" dt="2022-10-26T23:45:20.646" v="6125" actId="20577"/>
          <ac:spMkLst>
            <pc:docMk/>
            <pc:sldMk cId="361777231" sldId="311"/>
            <ac:spMk id="2" creationId="{196E190B-43C4-001A-E59A-C1DDDA769A12}"/>
          </ac:spMkLst>
        </pc:spChg>
        <pc:spChg chg="mod">
          <ac:chgData name="Pauline Smyth" userId="de5ce227-53e3-42c9-b7e0-2fb7785ba6f5" providerId="ADAL" clId="{79E0E01E-CFCC-4221-BAB9-C904A054952E}" dt="2022-10-26T23:47:03.479" v="6173" actId="207"/>
          <ac:spMkLst>
            <pc:docMk/>
            <pc:sldMk cId="361777231" sldId="311"/>
            <ac:spMk id="3" creationId="{FC87C0F4-9E2C-0FEC-1947-D277081CB752}"/>
          </ac:spMkLst>
        </pc:spChg>
        <pc:spChg chg="mod">
          <ac:chgData name="Pauline Smyth" userId="de5ce227-53e3-42c9-b7e0-2fb7785ba6f5" providerId="ADAL" clId="{79E0E01E-CFCC-4221-BAB9-C904A054952E}" dt="2022-10-27T00:05:47.927" v="6330" actId="6549"/>
          <ac:spMkLst>
            <pc:docMk/>
            <pc:sldMk cId="361777231" sldId="311"/>
            <ac:spMk id="6" creationId="{0E1471E2-418F-C107-22B0-42DDB13BE63C}"/>
          </ac:spMkLst>
        </pc:spChg>
      </pc:sldChg>
      <pc:sldChg chg="modSp add mod">
        <pc:chgData name="Pauline Smyth" userId="de5ce227-53e3-42c9-b7e0-2fb7785ba6f5" providerId="ADAL" clId="{79E0E01E-CFCC-4221-BAB9-C904A054952E}" dt="2022-10-26T23:51:24.842" v="6206" actId="114"/>
        <pc:sldMkLst>
          <pc:docMk/>
          <pc:sldMk cId="1580356696" sldId="312"/>
        </pc:sldMkLst>
        <pc:spChg chg="mod">
          <ac:chgData name="Pauline Smyth" userId="de5ce227-53e3-42c9-b7e0-2fb7785ba6f5" providerId="ADAL" clId="{79E0E01E-CFCC-4221-BAB9-C904A054952E}" dt="2022-10-26T23:49:05.426" v="6188" actId="20577"/>
          <ac:spMkLst>
            <pc:docMk/>
            <pc:sldMk cId="1580356696" sldId="312"/>
            <ac:spMk id="2" creationId="{76E2669A-AEC2-1492-8FF7-106B2B6597D4}"/>
          </ac:spMkLst>
        </pc:spChg>
        <pc:spChg chg="mod">
          <ac:chgData name="Pauline Smyth" userId="de5ce227-53e3-42c9-b7e0-2fb7785ba6f5" providerId="ADAL" clId="{79E0E01E-CFCC-4221-BAB9-C904A054952E}" dt="2022-10-26T23:50:23.527" v="6197" actId="1076"/>
          <ac:spMkLst>
            <pc:docMk/>
            <pc:sldMk cId="1580356696" sldId="312"/>
            <ac:spMk id="3" creationId="{26F30C98-AAC5-AC65-40B0-6643D0BF6DE2}"/>
          </ac:spMkLst>
        </pc:spChg>
        <pc:spChg chg="mod">
          <ac:chgData name="Pauline Smyth" userId="de5ce227-53e3-42c9-b7e0-2fb7785ba6f5" providerId="ADAL" clId="{79E0E01E-CFCC-4221-BAB9-C904A054952E}" dt="2022-10-26T23:50:39.346" v="6203" actId="27636"/>
          <ac:spMkLst>
            <pc:docMk/>
            <pc:sldMk cId="1580356696" sldId="312"/>
            <ac:spMk id="4" creationId="{F083DBC2-33B3-6EBA-F661-D1507F8761AE}"/>
          </ac:spMkLst>
        </pc:spChg>
        <pc:spChg chg="mod">
          <ac:chgData name="Pauline Smyth" userId="de5ce227-53e3-42c9-b7e0-2fb7785ba6f5" providerId="ADAL" clId="{79E0E01E-CFCC-4221-BAB9-C904A054952E}" dt="2022-10-26T23:50:27.993" v="6198" actId="1076"/>
          <ac:spMkLst>
            <pc:docMk/>
            <pc:sldMk cId="1580356696" sldId="312"/>
            <ac:spMk id="5" creationId="{9CFF08D9-1160-3610-7D3D-9D5608721351}"/>
          </ac:spMkLst>
        </pc:spChg>
        <pc:spChg chg="mod">
          <ac:chgData name="Pauline Smyth" userId="de5ce227-53e3-42c9-b7e0-2fb7785ba6f5" providerId="ADAL" clId="{79E0E01E-CFCC-4221-BAB9-C904A054952E}" dt="2022-10-26T23:51:24.842" v="6206" actId="114"/>
          <ac:spMkLst>
            <pc:docMk/>
            <pc:sldMk cId="1580356696" sldId="312"/>
            <ac:spMk id="6" creationId="{27196330-43E3-EF22-4DF3-38632ED14359}"/>
          </ac:spMkLst>
        </pc:spChg>
      </pc:sldChg>
      <pc:sldChg chg="modSp add mod">
        <pc:chgData name="Pauline Smyth" userId="de5ce227-53e3-42c9-b7e0-2fb7785ba6f5" providerId="ADAL" clId="{79E0E01E-CFCC-4221-BAB9-C904A054952E}" dt="2022-10-26T23:55:04.141" v="6234" actId="20577"/>
        <pc:sldMkLst>
          <pc:docMk/>
          <pc:sldMk cId="1837473069" sldId="313"/>
        </pc:sldMkLst>
        <pc:spChg chg="mod">
          <ac:chgData name="Pauline Smyth" userId="de5ce227-53e3-42c9-b7e0-2fb7785ba6f5" providerId="ADAL" clId="{79E0E01E-CFCC-4221-BAB9-C904A054952E}" dt="2022-10-26T23:52:29.313" v="6222" actId="20577"/>
          <ac:spMkLst>
            <pc:docMk/>
            <pc:sldMk cId="1837473069" sldId="313"/>
            <ac:spMk id="2" creationId="{76E2669A-AEC2-1492-8FF7-106B2B6597D4}"/>
          </ac:spMkLst>
        </pc:spChg>
        <pc:spChg chg="mod">
          <ac:chgData name="Pauline Smyth" userId="de5ce227-53e3-42c9-b7e0-2fb7785ba6f5" providerId="ADAL" clId="{79E0E01E-CFCC-4221-BAB9-C904A054952E}" dt="2022-10-26T23:55:04.141" v="6234" actId="20577"/>
          <ac:spMkLst>
            <pc:docMk/>
            <pc:sldMk cId="1837473069" sldId="313"/>
            <ac:spMk id="4" creationId="{F083DBC2-33B3-6EBA-F661-D1507F8761AE}"/>
          </ac:spMkLst>
        </pc:spChg>
        <pc:spChg chg="mod">
          <ac:chgData name="Pauline Smyth" userId="de5ce227-53e3-42c9-b7e0-2fb7785ba6f5" providerId="ADAL" clId="{79E0E01E-CFCC-4221-BAB9-C904A054952E}" dt="2022-10-26T23:54:42.706" v="6227" actId="114"/>
          <ac:spMkLst>
            <pc:docMk/>
            <pc:sldMk cId="1837473069" sldId="313"/>
            <ac:spMk id="6" creationId="{27196330-43E3-EF22-4DF3-38632ED14359}"/>
          </ac:spMkLst>
        </pc:spChg>
      </pc:sldChg>
      <pc:sldChg chg="addSp delSp modSp add del mod">
        <pc:chgData name="Pauline Smyth" userId="de5ce227-53e3-42c9-b7e0-2fb7785ba6f5" providerId="ADAL" clId="{79E0E01E-CFCC-4221-BAB9-C904A054952E}" dt="2022-10-27T00:56:44.594" v="6485" actId="1076"/>
        <pc:sldMkLst>
          <pc:docMk/>
          <pc:sldMk cId="3249323153" sldId="314"/>
        </pc:sldMkLst>
        <pc:spChg chg="del mod">
          <ac:chgData name="Pauline Smyth" userId="de5ce227-53e3-42c9-b7e0-2fb7785ba6f5" providerId="ADAL" clId="{79E0E01E-CFCC-4221-BAB9-C904A054952E}" dt="2022-10-27T00:06:14.605" v="6331" actId="22"/>
          <ac:spMkLst>
            <pc:docMk/>
            <pc:sldMk cId="3249323153" sldId="314"/>
            <ac:spMk id="8" creationId="{40A26F78-E88C-CFB0-A1CD-0C8C96509743}"/>
          </ac:spMkLst>
        </pc:spChg>
        <pc:spChg chg="add del mod">
          <ac:chgData name="Pauline Smyth" userId="de5ce227-53e3-42c9-b7e0-2fb7785ba6f5" providerId="ADAL" clId="{79E0E01E-CFCC-4221-BAB9-C904A054952E}" dt="2022-10-27T00:42:23.471" v="6460" actId="478"/>
          <ac:spMkLst>
            <pc:docMk/>
            <pc:sldMk cId="3249323153" sldId="314"/>
            <ac:spMk id="9" creationId="{9FE05001-7D89-9BB5-002B-5B20A37C058D}"/>
          </ac:spMkLst>
        </pc:spChg>
        <pc:spChg chg="add del mod">
          <ac:chgData name="Pauline Smyth" userId="de5ce227-53e3-42c9-b7e0-2fb7785ba6f5" providerId="ADAL" clId="{79E0E01E-CFCC-4221-BAB9-C904A054952E}" dt="2022-10-27T00:56:40.989" v="6483" actId="478"/>
          <ac:spMkLst>
            <pc:docMk/>
            <pc:sldMk cId="3249323153" sldId="314"/>
            <ac:spMk id="11" creationId="{C1B5E870-4104-565F-7CAE-BC168AC601BD}"/>
          </ac:spMkLst>
        </pc:spChg>
        <pc:picChg chg="add del mod ord">
          <ac:chgData name="Pauline Smyth" userId="de5ce227-53e3-42c9-b7e0-2fb7785ba6f5" providerId="ADAL" clId="{79E0E01E-CFCC-4221-BAB9-C904A054952E}" dt="2022-10-27T00:43:41.730" v="6474" actId="478"/>
          <ac:picMkLst>
            <pc:docMk/>
            <pc:sldMk cId="3249323153" sldId="314"/>
            <ac:picMk id="4" creationId="{B3566BB4-3813-524E-255D-96DA0B1A1EF7}"/>
          </ac:picMkLst>
        </pc:picChg>
        <pc:picChg chg="add del mod">
          <ac:chgData name="Pauline Smyth" userId="de5ce227-53e3-42c9-b7e0-2fb7785ba6f5" providerId="ADAL" clId="{79E0E01E-CFCC-4221-BAB9-C904A054952E}" dt="2022-10-27T00:43:45.256" v="6475" actId="478"/>
          <ac:picMkLst>
            <pc:docMk/>
            <pc:sldMk cId="3249323153" sldId="314"/>
            <ac:picMk id="6" creationId="{EC740DC8-7487-3AA1-7B7B-9BC3062AA29B}"/>
          </ac:picMkLst>
        </pc:picChg>
        <pc:picChg chg="add mod">
          <ac:chgData name="Pauline Smyth" userId="de5ce227-53e3-42c9-b7e0-2fb7785ba6f5" providerId="ADAL" clId="{79E0E01E-CFCC-4221-BAB9-C904A054952E}" dt="2022-10-27T00:56:44.594" v="6485" actId="1076"/>
          <ac:picMkLst>
            <pc:docMk/>
            <pc:sldMk cId="3249323153" sldId="314"/>
            <ac:picMk id="13" creationId="{D1B7A6FD-EC6E-D4AC-E830-7671840D4747}"/>
          </ac:picMkLst>
        </pc:picChg>
      </pc:sldChg>
      <pc:sldChg chg="addSp delSp modSp add del mod">
        <pc:chgData name="Pauline Smyth" userId="de5ce227-53e3-42c9-b7e0-2fb7785ba6f5" providerId="ADAL" clId="{79E0E01E-CFCC-4221-BAB9-C904A054952E}" dt="2022-10-27T00:54:35.312" v="6482" actId="47"/>
        <pc:sldMkLst>
          <pc:docMk/>
          <pc:sldMk cId="3948614579" sldId="315"/>
        </pc:sldMkLst>
        <pc:spChg chg="add del mod">
          <ac:chgData name="Pauline Smyth" userId="de5ce227-53e3-42c9-b7e0-2fb7785ba6f5" providerId="ADAL" clId="{79E0E01E-CFCC-4221-BAB9-C904A054952E}" dt="2022-10-27T00:07:18.178" v="6338" actId="22"/>
          <ac:spMkLst>
            <pc:docMk/>
            <pc:sldMk cId="3948614579" sldId="315"/>
            <ac:spMk id="5" creationId="{6F547BAA-A08E-FA33-E094-3CC0E8644A01}"/>
          </ac:spMkLst>
        </pc:spChg>
        <pc:spChg chg="add mod">
          <ac:chgData name="Pauline Smyth" userId="de5ce227-53e3-42c9-b7e0-2fb7785ba6f5" providerId="ADAL" clId="{79E0E01E-CFCC-4221-BAB9-C904A054952E}" dt="2022-10-27T00:43:16.912" v="6464" actId="478"/>
          <ac:spMkLst>
            <pc:docMk/>
            <pc:sldMk cId="3948614579" sldId="315"/>
            <ac:spMk id="10" creationId="{C4D237CA-5CAC-AAE3-4708-1124E405D834}"/>
          </ac:spMkLst>
        </pc:spChg>
        <pc:picChg chg="del">
          <ac:chgData name="Pauline Smyth" userId="de5ce227-53e3-42c9-b7e0-2fb7785ba6f5" providerId="ADAL" clId="{79E0E01E-CFCC-4221-BAB9-C904A054952E}" dt="2022-10-27T00:06:46.288" v="6336" actId="478"/>
          <ac:picMkLst>
            <pc:docMk/>
            <pc:sldMk cId="3948614579" sldId="315"/>
            <ac:picMk id="4" creationId="{B3566BB4-3813-524E-255D-96DA0B1A1EF7}"/>
          </ac:picMkLst>
        </pc:picChg>
        <pc:picChg chg="del">
          <ac:chgData name="Pauline Smyth" userId="de5ce227-53e3-42c9-b7e0-2fb7785ba6f5" providerId="ADAL" clId="{79E0E01E-CFCC-4221-BAB9-C904A054952E}" dt="2022-10-27T00:06:50.756" v="6337" actId="478"/>
          <ac:picMkLst>
            <pc:docMk/>
            <pc:sldMk cId="3948614579" sldId="315"/>
            <ac:picMk id="6" creationId="{EC740DC8-7487-3AA1-7B7B-9BC3062AA29B}"/>
          </ac:picMkLst>
        </pc:picChg>
        <pc:picChg chg="add del mod ord">
          <ac:chgData name="Pauline Smyth" userId="de5ce227-53e3-42c9-b7e0-2fb7785ba6f5" providerId="ADAL" clId="{79E0E01E-CFCC-4221-BAB9-C904A054952E}" dt="2022-10-27T00:43:16.912" v="6464" actId="478"/>
          <ac:picMkLst>
            <pc:docMk/>
            <pc:sldMk cId="3948614579" sldId="315"/>
            <ac:picMk id="8" creationId="{7CF4C9AC-5C5A-394C-33EB-8BB800CF86F3}"/>
          </ac:picMkLst>
        </pc:picChg>
      </pc:sldChg>
      <pc:sldChg chg="addSp delSp modSp add del mod">
        <pc:chgData name="Pauline Smyth" userId="de5ce227-53e3-42c9-b7e0-2fb7785ba6f5" providerId="ADAL" clId="{79E0E01E-CFCC-4221-BAB9-C904A054952E}" dt="2022-10-27T00:43:19.679" v="6465" actId="47"/>
        <pc:sldMkLst>
          <pc:docMk/>
          <pc:sldMk cId="4020078614" sldId="316"/>
        </pc:sldMkLst>
        <pc:spChg chg="add mod">
          <ac:chgData name="Pauline Smyth" userId="de5ce227-53e3-42c9-b7e0-2fb7785ba6f5" providerId="ADAL" clId="{79E0E01E-CFCC-4221-BAB9-C904A054952E}" dt="2022-10-27T00:07:43.960" v="6341" actId="478"/>
          <ac:spMkLst>
            <pc:docMk/>
            <pc:sldMk cId="4020078614" sldId="316"/>
            <ac:spMk id="4" creationId="{908B3BCB-221B-576A-2068-560323E7DBD3}"/>
          </ac:spMkLst>
        </pc:spChg>
        <pc:picChg chg="add mod">
          <ac:chgData name="Pauline Smyth" userId="de5ce227-53e3-42c9-b7e0-2fb7785ba6f5" providerId="ADAL" clId="{79E0E01E-CFCC-4221-BAB9-C904A054952E}" dt="2022-10-27T00:08:08.455" v="6343" actId="1076"/>
          <ac:picMkLst>
            <pc:docMk/>
            <pc:sldMk cId="4020078614" sldId="316"/>
            <ac:picMk id="6" creationId="{43C3BAF4-A7D7-E8CD-AA6D-1BEA7F815945}"/>
          </ac:picMkLst>
        </pc:picChg>
        <pc:picChg chg="del">
          <ac:chgData name="Pauline Smyth" userId="de5ce227-53e3-42c9-b7e0-2fb7785ba6f5" providerId="ADAL" clId="{79E0E01E-CFCC-4221-BAB9-C904A054952E}" dt="2022-10-27T00:07:43.960" v="6341" actId="478"/>
          <ac:picMkLst>
            <pc:docMk/>
            <pc:sldMk cId="4020078614" sldId="316"/>
            <ac:picMk id="8" creationId="{7CF4C9AC-5C5A-394C-33EB-8BB800CF86F3}"/>
          </ac:picMkLst>
        </pc:picChg>
      </pc:sldChg>
      <pc:sldChg chg="addSp delSp modSp add del mod">
        <pc:chgData name="Pauline Smyth" userId="de5ce227-53e3-42c9-b7e0-2fb7785ba6f5" providerId="ADAL" clId="{79E0E01E-CFCC-4221-BAB9-C904A054952E}" dt="2022-10-27T00:43:20.405" v="6466" actId="47"/>
        <pc:sldMkLst>
          <pc:docMk/>
          <pc:sldMk cId="3496868087" sldId="317"/>
        </pc:sldMkLst>
        <pc:picChg chg="add mod">
          <ac:chgData name="Pauline Smyth" userId="de5ce227-53e3-42c9-b7e0-2fb7785ba6f5" providerId="ADAL" clId="{79E0E01E-CFCC-4221-BAB9-C904A054952E}" dt="2022-10-27T00:09:02.294" v="6348" actId="14100"/>
          <ac:picMkLst>
            <pc:docMk/>
            <pc:sldMk cId="3496868087" sldId="317"/>
            <ac:picMk id="5" creationId="{4EF4CE9A-0179-1E0B-CA79-B618C528BF5B}"/>
          </ac:picMkLst>
        </pc:picChg>
        <pc:picChg chg="del">
          <ac:chgData name="Pauline Smyth" userId="de5ce227-53e3-42c9-b7e0-2fb7785ba6f5" providerId="ADAL" clId="{79E0E01E-CFCC-4221-BAB9-C904A054952E}" dt="2022-10-27T00:08:36.238" v="6345" actId="478"/>
          <ac:picMkLst>
            <pc:docMk/>
            <pc:sldMk cId="3496868087" sldId="317"/>
            <ac:picMk id="6" creationId="{43C3BAF4-A7D7-E8CD-AA6D-1BEA7F815945}"/>
          </ac:picMkLst>
        </pc:picChg>
      </pc:sldChg>
      <pc:sldChg chg="addSp delSp modSp add del mod">
        <pc:chgData name="Pauline Smyth" userId="de5ce227-53e3-42c9-b7e0-2fb7785ba6f5" providerId="ADAL" clId="{79E0E01E-CFCC-4221-BAB9-C904A054952E}" dt="2022-10-27T00:43:20.858" v="6467" actId="47"/>
        <pc:sldMkLst>
          <pc:docMk/>
          <pc:sldMk cId="512622887" sldId="318"/>
        </pc:sldMkLst>
        <pc:spChg chg="del">
          <ac:chgData name="Pauline Smyth" userId="de5ce227-53e3-42c9-b7e0-2fb7785ba6f5" providerId="ADAL" clId="{79E0E01E-CFCC-4221-BAB9-C904A054952E}" dt="2022-10-27T00:09:56.597" v="6351" actId="478"/>
          <ac:spMkLst>
            <pc:docMk/>
            <pc:sldMk cId="512622887" sldId="318"/>
            <ac:spMk id="4" creationId="{908B3BCB-221B-576A-2068-560323E7DBD3}"/>
          </ac:spMkLst>
        </pc:spChg>
        <pc:picChg chg="del">
          <ac:chgData name="Pauline Smyth" userId="de5ce227-53e3-42c9-b7e0-2fb7785ba6f5" providerId="ADAL" clId="{79E0E01E-CFCC-4221-BAB9-C904A054952E}" dt="2022-10-27T00:09:13.276" v="6350" actId="478"/>
          <ac:picMkLst>
            <pc:docMk/>
            <pc:sldMk cId="512622887" sldId="318"/>
            <ac:picMk id="5" creationId="{4EF4CE9A-0179-1E0B-CA79-B618C528BF5B}"/>
          </ac:picMkLst>
        </pc:picChg>
        <pc:picChg chg="add mod">
          <ac:chgData name="Pauline Smyth" userId="de5ce227-53e3-42c9-b7e0-2fb7785ba6f5" providerId="ADAL" clId="{79E0E01E-CFCC-4221-BAB9-C904A054952E}" dt="2022-10-27T00:10:00.050" v="6353" actId="1076"/>
          <ac:picMkLst>
            <pc:docMk/>
            <pc:sldMk cId="512622887" sldId="318"/>
            <ac:picMk id="6" creationId="{75F7F960-537D-1E3E-1745-A79C8F77FF31}"/>
          </ac:picMkLst>
        </pc:picChg>
      </pc:sldChg>
      <pc:sldChg chg="addSp delSp modSp add del mod">
        <pc:chgData name="Pauline Smyth" userId="de5ce227-53e3-42c9-b7e0-2fb7785ba6f5" providerId="ADAL" clId="{79E0E01E-CFCC-4221-BAB9-C904A054952E}" dt="2022-10-27T00:43:22.327" v="6469" actId="47"/>
        <pc:sldMkLst>
          <pc:docMk/>
          <pc:sldMk cId="2584716704" sldId="319"/>
        </pc:sldMkLst>
        <pc:picChg chg="add del mod">
          <ac:chgData name="Pauline Smyth" userId="de5ce227-53e3-42c9-b7e0-2fb7785ba6f5" providerId="ADAL" clId="{79E0E01E-CFCC-4221-BAB9-C904A054952E}" dt="2022-10-27T00:10:41.669" v="6362" actId="478"/>
          <ac:picMkLst>
            <pc:docMk/>
            <pc:sldMk cId="2584716704" sldId="319"/>
            <ac:picMk id="4" creationId="{32C5E68C-35EE-8951-D568-BA18796149FA}"/>
          </ac:picMkLst>
        </pc:picChg>
        <pc:picChg chg="del">
          <ac:chgData name="Pauline Smyth" userId="de5ce227-53e3-42c9-b7e0-2fb7785ba6f5" providerId="ADAL" clId="{79E0E01E-CFCC-4221-BAB9-C904A054952E}" dt="2022-10-27T00:10:07.675" v="6355" actId="478"/>
          <ac:picMkLst>
            <pc:docMk/>
            <pc:sldMk cId="2584716704" sldId="319"/>
            <ac:picMk id="6" creationId="{75F7F960-537D-1E3E-1745-A79C8F77FF31}"/>
          </ac:picMkLst>
        </pc:picChg>
        <pc:picChg chg="add mod">
          <ac:chgData name="Pauline Smyth" userId="de5ce227-53e3-42c9-b7e0-2fb7785ba6f5" providerId="ADAL" clId="{79E0E01E-CFCC-4221-BAB9-C904A054952E}" dt="2022-10-27T00:10:57.841" v="6364" actId="1076"/>
          <ac:picMkLst>
            <pc:docMk/>
            <pc:sldMk cId="2584716704" sldId="319"/>
            <ac:picMk id="7" creationId="{3CBBDE84-E9E8-4CBF-03E9-48956F98DAE0}"/>
          </ac:picMkLst>
        </pc:picChg>
        <pc:picChg chg="add mod">
          <ac:chgData name="Pauline Smyth" userId="de5ce227-53e3-42c9-b7e0-2fb7785ba6f5" providerId="ADAL" clId="{79E0E01E-CFCC-4221-BAB9-C904A054952E}" dt="2022-10-27T00:11:18.641" v="6366" actId="1076"/>
          <ac:picMkLst>
            <pc:docMk/>
            <pc:sldMk cId="2584716704" sldId="319"/>
            <ac:picMk id="9" creationId="{91A9A594-233E-7AF2-6E78-4A1138D6C23F}"/>
          </ac:picMkLst>
        </pc:picChg>
      </pc:sldChg>
      <pc:sldChg chg="modSp add del mod ord">
        <pc:chgData name="Pauline Smyth" userId="de5ce227-53e3-42c9-b7e0-2fb7785ba6f5" providerId="ADAL" clId="{79E0E01E-CFCC-4221-BAB9-C904A054952E}" dt="2022-10-27T00:43:21.499" v="6468" actId="47"/>
        <pc:sldMkLst>
          <pc:docMk/>
          <pc:sldMk cId="2989889282" sldId="320"/>
        </pc:sldMkLst>
        <pc:picChg chg="mod">
          <ac:chgData name="Pauline Smyth" userId="de5ce227-53e3-42c9-b7e0-2fb7785ba6f5" providerId="ADAL" clId="{79E0E01E-CFCC-4221-BAB9-C904A054952E}" dt="2022-10-27T00:10:33.211" v="6359" actId="14100"/>
          <ac:picMkLst>
            <pc:docMk/>
            <pc:sldMk cId="2989889282" sldId="320"/>
            <ac:picMk id="4" creationId="{32C5E68C-35EE-8951-D568-BA18796149FA}"/>
          </ac:picMkLst>
        </pc:picChg>
      </pc:sldChg>
      <pc:sldChg chg="addSp delSp modSp add del mod">
        <pc:chgData name="Pauline Smyth" userId="de5ce227-53e3-42c9-b7e0-2fb7785ba6f5" providerId="ADAL" clId="{79E0E01E-CFCC-4221-BAB9-C904A054952E}" dt="2022-10-27T00:43:23.405" v="6470" actId="47"/>
        <pc:sldMkLst>
          <pc:docMk/>
          <pc:sldMk cId="1484862250" sldId="321"/>
        </pc:sldMkLst>
        <pc:picChg chg="add mod">
          <ac:chgData name="Pauline Smyth" userId="de5ce227-53e3-42c9-b7e0-2fb7785ba6f5" providerId="ADAL" clId="{79E0E01E-CFCC-4221-BAB9-C904A054952E}" dt="2022-10-27T00:11:48.303" v="6372" actId="1076"/>
          <ac:picMkLst>
            <pc:docMk/>
            <pc:sldMk cId="1484862250" sldId="321"/>
            <ac:picMk id="4" creationId="{9E5BC423-A870-425D-9E0E-DD0EFBBC9440}"/>
          </ac:picMkLst>
        </pc:picChg>
        <pc:picChg chg="add mod">
          <ac:chgData name="Pauline Smyth" userId="de5ce227-53e3-42c9-b7e0-2fb7785ba6f5" providerId="ADAL" clId="{79E0E01E-CFCC-4221-BAB9-C904A054952E}" dt="2022-10-27T00:12:08.809" v="6374" actId="1076"/>
          <ac:picMkLst>
            <pc:docMk/>
            <pc:sldMk cId="1484862250" sldId="321"/>
            <ac:picMk id="6" creationId="{204A0DB9-77CF-C61B-1E37-B3BB85C2E05A}"/>
          </ac:picMkLst>
        </pc:picChg>
        <pc:picChg chg="del">
          <ac:chgData name="Pauline Smyth" userId="de5ce227-53e3-42c9-b7e0-2fb7785ba6f5" providerId="ADAL" clId="{79E0E01E-CFCC-4221-BAB9-C904A054952E}" dt="2022-10-27T00:11:25.644" v="6368" actId="478"/>
          <ac:picMkLst>
            <pc:docMk/>
            <pc:sldMk cId="1484862250" sldId="321"/>
            <ac:picMk id="7" creationId="{3CBBDE84-E9E8-4CBF-03E9-48956F98DAE0}"/>
          </ac:picMkLst>
        </pc:picChg>
        <pc:picChg chg="del">
          <ac:chgData name="Pauline Smyth" userId="de5ce227-53e3-42c9-b7e0-2fb7785ba6f5" providerId="ADAL" clId="{79E0E01E-CFCC-4221-BAB9-C904A054952E}" dt="2022-10-27T00:11:27.163" v="6369" actId="478"/>
          <ac:picMkLst>
            <pc:docMk/>
            <pc:sldMk cId="1484862250" sldId="321"/>
            <ac:picMk id="9" creationId="{91A9A594-233E-7AF2-6E78-4A1138D6C23F}"/>
          </ac:picMkLst>
        </pc:picChg>
      </pc:sldChg>
      <pc:sldChg chg="add del">
        <pc:chgData name="Pauline Smyth" userId="de5ce227-53e3-42c9-b7e0-2fb7785ba6f5" providerId="ADAL" clId="{79E0E01E-CFCC-4221-BAB9-C904A054952E}" dt="2022-10-27T00:43:24.405" v="6471" actId="47"/>
        <pc:sldMkLst>
          <pc:docMk/>
          <pc:sldMk cId="56491415" sldId="322"/>
        </pc:sldMkLst>
      </pc:sldChg>
      <pc:sldChg chg="addSp delSp modSp add del mod">
        <pc:chgData name="Pauline Smyth" userId="de5ce227-53e3-42c9-b7e0-2fb7785ba6f5" providerId="ADAL" clId="{79E0E01E-CFCC-4221-BAB9-C904A054952E}" dt="2022-10-27T00:43:33.449" v="6472" actId="47"/>
        <pc:sldMkLst>
          <pc:docMk/>
          <pc:sldMk cId="2869310763" sldId="323"/>
        </pc:sldMkLst>
        <pc:picChg chg="del">
          <ac:chgData name="Pauline Smyth" userId="de5ce227-53e3-42c9-b7e0-2fb7785ba6f5" providerId="ADAL" clId="{79E0E01E-CFCC-4221-BAB9-C904A054952E}" dt="2022-10-27T00:12:35.461" v="6378" actId="478"/>
          <ac:picMkLst>
            <pc:docMk/>
            <pc:sldMk cId="2869310763" sldId="323"/>
            <ac:picMk id="4" creationId="{9E5BC423-A870-425D-9E0E-DD0EFBBC9440}"/>
          </ac:picMkLst>
        </pc:picChg>
        <pc:picChg chg="add mod">
          <ac:chgData name="Pauline Smyth" userId="de5ce227-53e3-42c9-b7e0-2fb7785ba6f5" providerId="ADAL" clId="{79E0E01E-CFCC-4221-BAB9-C904A054952E}" dt="2022-10-27T00:12:38.986" v="6380" actId="1076"/>
          <ac:picMkLst>
            <pc:docMk/>
            <pc:sldMk cId="2869310763" sldId="323"/>
            <ac:picMk id="5" creationId="{E18BE93A-1F6B-4832-81F7-9C888CE67089}"/>
          </ac:picMkLst>
        </pc:picChg>
        <pc:picChg chg="del">
          <ac:chgData name="Pauline Smyth" userId="de5ce227-53e3-42c9-b7e0-2fb7785ba6f5" providerId="ADAL" clId="{79E0E01E-CFCC-4221-BAB9-C904A054952E}" dt="2022-10-27T00:12:33.422" v="6377" actId="478"/>
          <ac:picMkLst>
            <pc:docMk/>
            <pc:sldMk cId="2869310763" sldId="323"/>
            <ac:picMk id="6" creationId="{204A0DB9-77CF-C61B-1E37-B3BB85C2E05A}"/>
          </ac:picMkLst>
        </pc:picChg>
      </pc:sldChg>
      <pc:sldChg chg="addSp delSp modSp add del mod">
        <pc:chgData name="Pauline Smyth" userId="de5ce227-53e3-42c9-b7e0-2fb7785ba6f5" providerId="ADAL" clId="{79E0E01E-CFCC-4221-BAB9-C904A054952E}" dt="2022-10-27T00:43:36.246" v="6473" actId="47"/>
        <pc:sldMkLst>
          <pc:docMk/>
          <pc:sldMk cId="3115817618" sldId="324"/>
        </pc:sldMkLst>
        <pc:picChg chg="add mod">
          <ac:chgData name="Pauline Smyth" userId="de5ce227-53e3-42c9-b7e0-2fb7785ba6f5" providerId="ADAL" clId="{79E0E01E-CFCC-4221-BAB9-C904A054952E}" dt="2022-10-27T00:13:09.296" v="6385" actId="14100"/>
          <ac:picMkLst>
            <pc:docMk/>
            <pc:sldMk cId="3115817618" sldId="324"/>
            <ac:picMk id="4" creationId="{5D1666D1-4D27-7B30-5696-F179AEAA333C}"/>
          </ac:picMkLst>
        </pc:picChg>
        <pc:picChg chg="del">
          <ac:chgData name="Pauline Smyth" userId="de5ce227-53e3-42c9-b7e0-2fb7785ba6f5" providerId="ADAL" clId="{79E0E01E-CFCC-4221-BAB9-C904A054952E}" dt="2022-10-27T00:12:46.983" v="6382" actId="478"/>
          <ac:picMkLst>
            <pc:docMk/>
            <pc:sldMk cId="3115817618" sldId="324"/>
            <ac:picMk id="5" creationId="{E18BE93A-1F6B-4832-81F7-9C888CE67089}"/>
          </ac:picMkLst>
        </pc:picChg>
      </pc:sldChg>
      <pc:sldChg chg="addSp modSp add mod">
        <pc:chgData name="Pauline Smyth" userId="de5ce227-53e3-42c9-b7e0-2fb7785ba6f5" providerId="ADAL" clId="{79E0E01E-CFCC-4221-BAB9-C904A054952E}" dt="2022-11-09T06:22:47.401" v="6499" actId="20577"/>
        <pc:sldMkLst>
          <pc:docMk/>
          <pc:sldMk cId="3956098232" sldId="325"/>
        </pc:sldMkLst>
        <pc:spChg chg="mod">
          <ac:chgData name="Pauline Smyth" userId="de5ce227-53e3-42c9-b7e0-2fb7785ba6f5" providerId="ADAL" clId="{79E0E01E-CFCC-4221-BAB9-C904A054952E}" dt="2022-11-09T06:22:47.401" v="6499" actId="20577"/>
          <ac:spMkLst>
            <pc:docMk/>
            <pc:sldMk cId="3956098232" sldId="325"/>
            <ac:spMk id="8" creationId="{40A26F78-E88C-CFB0-A1CD-0C8C96509743}"/>
          </ac:spMkLst>
        </pc:spChg>
        <pc:picChg chg="add mod">
          <ac:chgData name="Pauline Smyth" userId="de5ce227-53e3-42c9-b7e0-2fb7785ba6f5" providerId="ADAL" clId="{79E0E01E-CFCC-4221-BAB9-C904A054952E}" dt="2022-10-27T01:00:31.876" v="6496" actId="14100"/>
          <ac:picMkLst>
            <pc:docMk/>
            <pc:sldMk cId="3956098232" sldId="325"/>
            <ac:picMk id="4" creationId="{1822E551-54CE-7DB9-A41B-B96CAA9F1028}"/>
          </ac:picMkLst>
        </pc:picChg>
      </pc:sldChg>
      <pc:sldChg chg="addSp delSp modSp new mod">
        <pc:chgData name="Pauline Smyth" userId="de5ce227-53e3-42c9-b7e0-2fb7785ba6f5" providerId="ADAL" clId="{79E0E01E-CFCC-4221-BAB9-C904A054952E}" dt="2022-11-09T06:52:51.880" v="6691" actId="1076"/>
        <pc:sldMkLst>
          <pc:docMk/>
          <pc:sldMk cId="886423485" sldId="326"/>
        </pc:sldMkLst>
        <pc:spChg chg="del">
          <ac:chgData name="Pauline Smyth" userId="de5ce227-53e3-42c9-b7e0-2fb7785ba6f5" providerId="ADAL" clId="{79E0E01E-CFCC-4221-BAB9-C904A054952E}" dt="2022-11-09T06:27:02.452" v="6502" actId="478"/>
          <ac:spMkLst>
            <pc:docMk/>
            <pc:sldMk cId="886423485" sldId="326"/>
            <ac:spMk id="2" creationId="{F479706A-2BE0-451C-DE11-D250DCC41C3F}"/>
          </ac:spMkLst>
        </pc:spChg>
        <pc:spChg chg="mod">
          <ac:chgData name="Pauline Smyth" userId="de5ce227-53e3-42c9-b7e0-2fb7785ba6f5" providerId="ADAL" clId="{79E0E01E-CFCC-4221-BAB9-C904A054952E}" dt="2022-11-09T06:31:34.856" v="6653" actId="20577"/>
          <ac:spMkLst>
            <pc:docMk/>
            <pc:sldMk cId="886423485" sldId="326"/>
            <ac:spMk id="3" creationId="{29BEB5A6-F306-99A9-835E-04FEAF2312EE}"/>
          </ac:spMkLst>
        </pc:spChg>
        <pc:spChg chg="add mod">
          <ac:chgData name="Pauline Smyth" userId="de5ce227-53e3-42c9-b7e0-2fb7785ba6f5" providerId="ADAL" clId="{79E0E01E-CFCC-4221-BAB9-C904A054952E}" dt="2022-11-09T06:27:09.318" v="6503" actId="1076"/>
          <ac:spMkLst>
            <pc:docMk/>
            <pc:sldMk cId="886423485" sldId="326"/>
            <ac:spMk id="4" creationId="{D67BCC6E-D4DB-8FFD-B8C4-4A23A8B297E6}"/>
          </ac:spMkLst>
        </pc:spChg>
        <pc:picChg chg="add mod">
          <ac:chgData name="Pauline Smyth" userId="de5ce227-53e3-42c9-b7e0-2fb7785ba6f5" providerId="ADAL" clId="{79E0E01E-CFCC-4221-BAB9-C904A054952E}" dt="2022-11-09T06:45:21.617" v="6688" actId="1076"/>
          <ac:picMkLst>
            <pc:docMk/>
            <pc:sldMk cId="886423485" sldId="326"/>
            <ac:picMk id="6" creationId="{FACECC25-7B43-63AF-5881-59ACB73A8A1C}"/>
          </ac:picMkLst>
        </pc:picChg>
        <pc:picChg chg="add mod">
          <ac:chgData name="Pauline Smyth" userId="de5ce227-53e3-42c9-b7e0-2fb7785ba6f5" providerId="ADAL" clId="{79E0E01E-CFCC-4221-BAB9-C904A054952E}" dt="2022-11-09T06:52:51.880" v="6691" actId="1076"/>
          <ac:picMkLst>
            <pc:docMk/>
            <pc:sldMk cId="886423485" sldId="326"/>
            <ac:picMk id="8" creationId="{3B7F6216-2002-9657-D27B-4FF53B1ADE37}"/>
          </ac:picMkLst>
        </pc:picChg>
      </pc:sldChg>
      <pc:sldChg chg="addSp delSp modSp add mod setBg">
        <pc:chgData name="Pauline Smyth" userId="de5ce227-53e3-42c9-b7e0-2fb7785ba6f5" providerId="ADAL" clId="{79E0E01E-CFCC-4221-BAB9-C904A054952E}" dt="2022-11-09T07:03:56.685" v="6740" actId="1076"/>
        <pc:sldMkLst>
          <pc:docMk/>
          <pc:sldMk cId="2568050294" sldId="327"/>
        </pc:sldMkLst>
        <pc:spChg chg="mod">
          <ac:chgData name="Pauline Smyth" userId="de5ce227-53e3-42c9-b7e0-2fb7785ba6f5" providerId="ADAL" clId="{79E0E01E-CFCC-4221-BAB9-C904A054952E}" dt="2022-11-09T07:03:31.713" v="6734" actId="26606"/>
          <ac:spMkLst>
            <pc:docMk/>
            <pc:sldMk cId="2568050294" sldId="327"/>
            <ac:spMk id="2" creationId="{196E190B-43C4-001A-E59A-C1DDDA769A12}"/>
          </ac:spMkLst>
        </pc:spChg>
        <pc:spChg chg="del">
          <ac:chgData name="Pauline Smyth" userId="de5ce227-53e3-42c9-b7e0-2fb7785ba6f5" providerId="ADAL" clId="{79E0E01E-CFCC-4221-BAB9-C904A054952E}" dt="2022-11-09T06:37:14.864" v="6655" actId="478"/>
          <ac:spMkLst>
            <pc:docMk/>
            <pc:sldMk cId="2568050294" sldId="327"/>
            <ac:spMk id="3" creationId="{FC87C0F4-9E2C-0FEC-1947-D277081CB752}"/>
          </ac:spMkLst>
        </pc:spChg>
        <pc:spChg chg="add del mod">
          <ac:chgData name="Pauline Smyth" userId="de5ce227-53e3-42c9-b7e0-2fb7785ba6f5" providerId="ADAL" clId="{79E0E01E-CFCC-4221-BAB9-C904A054952E}" dt="2022-11-09T07:03:31.713" v="6734" actId="26606"/>
          <ac:spMkLst>
            <pc:docMk/>
            <pc:sldMk cId="2568050294" sldId="327"/>
            <ac:spMk id="5" creationId="{D344D22E-9EB6-C8B8-EDB0-D0F2DB03940C}"/>
          </ac:spMkLst>
        </pc:spChg>
        <pc:spChg chg="add del">
          <ac:chgData name="Pauline Smyth" userId="de5ce227-53e3-42c9-b7e0-2fb7785ba6f5" providerId="ADAL" clId="{79E0E01E-CFCC-4221-BAB9-C904A054952E}" dt="2022-11-09T07:03:40.350" v="6736" actId="26606"/>
          <ac:spMkLst>
            <pc:docMk/>
            <pc:sldMk cId="2568050294" sldId="327"/>
            <ac:spMk id="12" creationId="{D12DDE76-C203-4047-9998-63900085B5E8}"/>
          </ac:spMkLst>
        </pc:spChg>
        <pc:spChg chg="add">
          <ac:chgData name="Pauline Smyth" userId="de5ce227-53e3-42c9-b7e0-2fb7785ba6f5" providerId="ADAL" clId="{79E0E01E-CFCC-4221-BAB9-C904A054952E}" dt="2022-11-09T07:03:40.350" v="6736" actId="26606"/>
          <ac:spMkLst>
            <pc:docMk/>
            <pc:sldMk cId="2568050294" sldId="327"/>
            <ac:spMk id="17" creationId="{D12DDE76-C203-4047-9998-63900085B5E8}"/>
          </ac:spMkLst>
        </pc:spChg>
        <pc:picChg chg="add mod">
          <ac:chgData name="Pauline Smyth" userId="de5ce227-53e3-42c9-b7e0-2fb7785ba6f5" providerId="ADAL" clId="{79E0E01E-CFCC-4221-BAB9-C904A054952E}" dt="2022-11-09T07:03:56.685" v="6740" actId="1076"/>
          <ac:picMkLst>
            <pc:docMk/>
            <pc:sldMk cId="2568050294" sldId="327"/>
            <ac:picMk id="7" creationId="{7386E428-93C8-0643-2A5F-350BDD9EADC1}"/>
          </ac:picMkLst>
        </pc:picChg>
      </pc:sldChg>
      <pc:sldChg chg="addSp delSp modSp add mod setBg">
        <pc:chgData name="Pauline Smyth" userId="de5ce227-53e3-42c9-b7e0-2fb7785ba6f5" providerId="ADAL" clId="{79E0E01E-CFCC-4221-BAB9-C904A054952E}" dt="2022-11-09T07:04:54.096" v="6743" actId="26606"/>
        <pc:sldMkLst>
          <pc:docMk/>
          <pc:sldMk cId="366290222" sldId="328"/>
        </pc:sldMkLst>
        <pc:spChg chg="mod">
          <ac:chgData name="Pauline Smyth" userId="de5ce227-53e3-42c9-b7e0-2fb7785ba6f5" providerId="ADAL" clId="{79E0E01E-CFCC-4221-BAB9-C904A054952E}" dt="2022-11-09T07:04:54.096" v="6743" actId="26606"/>
          <ac:spMkLst>
            <pc:docMk/>
            <pc:sldMk cId="366290222" sldId="328"/>
            <ac:spMk id="2" creationId="{196E190B-43C4-001A-E59A-C1DDDA769A12}"/>
          </ac:spMkLst>
        </pc:spChg>
        <pc:spChg chg="del">
          <ac:chgData name="Pauline Smyth" userId="de5ce227-53e3-42c9-b7e0-2fb7785ba6f5" providerId="ADAL" clId="{79E0E01E-CFCC-4221-BAB9-C904A054952E}" dt="2022-11-09T06:39:29.588" v="6665" actId="478"/>
          <ac:spMkLst>
            <pc:docMk/>
            <pc:sldMk cId="366290222" sldId="328"/>
            <ac:spMk id="3" creationId="{FC87C0F4-9E2C-0FEC-1947-D277081CB752}"/>
          </ac:spMkLst>
        </pc:spChg>
        <pc:spChg chg="add del mod">
          <ac:chgData name="Pauline Smyth" userId="de5ce227-53e3-42c9-b7e0-2fb7785ba6f5" providerId="ADAL" clId="{79E0E01E-CFCC-4221-BAB9-C904A054952E}" dt="2022-11-09T07:04:54.096" v="6743" actId="26606"/>
          <ac:spMkLst>
            <pc:docMk/>
            <pc:sldMk cId="366290222" sldId="328"/>
            <ac:spMk id="5" creationId="{9AAA7FEF-CC03-F58F-6D74-7A3BAACE4185}"/>
          </ac:spMkLst>
        </pc:spChg>
        <pc:spChg chg="add">
          <ac:chgData name="Pauline Smyth" userId="de5ce227-53e3-42c9-b7e0-2fb7785ba6f5" providerId="ADAL" clId="{79E0E01E-CFCC-4221-BAB9-C904A054952E}" dt="2022-11-09T07:04:54.096" v="6743" actId="26606"/>
          <ac:spMkLst>
            <pc:docMk/>
            <pc:sldMk cId="366290222" sldId="328"/>
            <ac:spMk id="12" creationId="{A4AC5506-6312-4701-8D3C-40187889A947}"/>
          </ac:spMkLst>
        </pc:spChg>
        <pc:picChg chg="add mod">
          <ac:chgData name="Pauline Smyth" userId="de5ce227-53e3-42c9-b7e0-2fb7785ba6f5" providerId="ADAL" clId="{79E0E01E-CFCC-4221-BAB9-C904A054952E}" dt="2022-11-09T07:04:54.096" v="6743" actId="26606"/>
          <ac:picMkLst>
            <pc:docMk/>
            <pc:sldMk cId="366290222" sldId="328"/>
            <ac:picMk id="7" creationId="{949BD5E8-CA0A-5C6A-DC1A-E9087485F45E}"/>
          </ac:picMkLst>
        </pc:picChg>
      </pc:sldChg>
      <pc:sldChg chg="addSp delSp modSp add mod setBg">
        <pc:chgData name="Pauline Smyth" userId="de5ce227-53e3-42c9-b7e0-2fb7785ba6f5" providerId="ADAL" clId="{79E0E01E-CFCC-4221-BAB9-C904A054952E}" dt="2022-11-09T07:07:22.038" v="6748" actId="27614"/>
        <pc:sldMkLst>
          <pc:docMk/>
          <pc:sldMk cId="3635982116" sldId="329"/>
        </pc:sldMkLst>
        <pc:spChg chg="mod">
          <ac:chgData name="Pauline Smyth" userId="de5ce227-53e3-42c9-b7e0-2fb7785ba6f5" providerId="ADAL" clId="{79E0E01E-CFCC-4221-BAB9-C904A054952E}" dt="2022-11-09T07:07:18.670" v="6747" actId="26606"/>
          <ac:spMkLst>
            <pc:docMk/>
            <pc:sldMk cId="3635982116" sldId="329"/>
            <ac:spMk id="2" creationId="{76E2669A-AEC2-1492-8FF7-106B2B6597D4}"/>
          </ac:spMkLst>
        </pc:spChg>
        <pc:spChg chg="add del mod">
          <ac:chgData name="Pauline Smyth" userId="de5ce227-53e3-42c9-b7e0-2fb7785ba6f5" providerId="ADAL" clId="{79E0E01E-CFCC-4221-BAB9-C904A054952E}" dt="2022-11-09T07:07:13.038" v="6746" actId="478"/>
          <ac:spMkLst>
            <pc:docMk/>
            <pc:sldMk cId="3635982116" sldId="329"/>
            <ac:spMk id="4" creationId="{16EED055-0D0C-DA1B-15F8-6774489B817B}"/>
          </ac:spMkLst>
        </pc:spChg>
        <pc:spChg chg="del">
          <ac:chgData name="Pauline Smyth" userId="de5ce227-53e3-42c9-b7e0-2fb7785ba6f5" providerId="ADAL" clId="{79E0E01E-CFCC-4221-BAB9-C904A054952E}" dt="2022-11-09T06:44:29.804" v="6684" actId="478"/>
          <ac:spMkLst>
            <pc:docMk/>
            <pc:sldMk cId="3635982116" sldId="329"/>
            <ac:spMk id="8" creationId="{40A26F78-E88C-CFB0-A1CD-0C8C96509743}"/>
          </ac:spMkLst>
        </pc:spChg>
        <pc:spChg chg="add">
          <ac:chgData name="Pauline Smyth" userId="de5ce227-53e3-42c9-b7e0-2fb7785ba6f5" providerId="ADAL" clId="{79E0E01E-CFCC-4221-BAB9-C904A054952E}" dt="2022-11-09T07:07:18.670" v="6747" actId="26606"/>
          <ac:spMkLst>
            <pc:docMk/>
            <pc:sldMk cId="3635982116" sldId="329"/>
            <ac:spMk id="11" creationId="{D12DDE76-C203-4047-9998-63900085B5E8}"/>
          </ac:spMkLst>
        </pc:spChg>
        <pc:picChg chg="add mod">
          <ac:chgData name="Pauline Smyth" userId="de5ce227-53e3-42c9-b7e0-2fb7785ba6f5" providerId="ADAL" clId="{79E0E01E-CFCC-4221-BAB9-C904A054952E}" dt="2022-11-09T07:07:22.038" v="6748" actId="27614"/>
          <ac:picMkLst>
            <pc:docMk/>
            <pc:sldMk cId="3635982116" sldId="329"/>
            <ac:picMk id="6" creationId="{B24AE3A2-A948-CA83-EB18-1EF9C66308D1}"/>
          </ac:picMkLst>
        </pc:picChg>
      </pc:sldChg>
      <pc:sldChg chg="addSp delSp modSp add mod">
        <pc:chgData name="Pauline Smyth" userId="de5ce227-53e3-42c9-b7e0-2fb7785ba6f5" providerId="ADAL" clId="{79E0E01E-CFCC-4221-BAB9-C904A054952E}" dt="2022-11-09T06:55:23.374" v="6698" actId="1076"/>
        <pc:sldMkLst>
          <pc:docMk/>
          <pc:sldMk cId="4002051532" sldId="330"/>
        </pc:sldMkLst>
        <pc:picChg chg="add mod">
          <ac:chgData name="Pauline Smyth" userId="de5ce227-53e3-42c9-b7e0-2fb7785ba6f5" providerId="ADAL" clId="{79E0E01E-CFCC-4221-BAB9-C904A054952E}" dt="2022-11-09T06:55:23.374" v="6698" actId="1076"/>
          <ac:picMkLst>
            <pc:docMk/>
            <pc:sldMk cId="4002051532" sldId="330"/>
            <ac:picMk id="5" creationId="{443BD2F8-60C9-27C0-C33E-B34CD15958E4}"/>
          </ac:picMkLst>
        </pc:picChg>
        <pc:picChg chg="del">
          <ac:chgData name="Pauline Smyth" userId="de5ce227-53e3-42c9-b7e0-2fb7785ba6f5" providerId="ADAL" clId="{79E0E01E-CFCC-4221-BAB9-C904A054952E}" dt="2022-11-09T06:53:02.165" v="6693" actId="478"/>
          <ac:picMkLst>
            <pc:docMk/>
            <pc:sldMk cId="4002051532" sldId="330"/>
            <ac:picMk id="8" creationId="{3B7F6216-2002-9657-D27B-4FF53B1ADE37}"/>
          </ac:picMkLst>
        </pc:picChg>
      </pc:sldChg>
      <pc:sldChg chg="addSp delSp modSp add mod">
        <pc:chgData name="Pauline Smyth" userId="de5ce227-53e3-42c9-b7e0-2fb7785ba6f5" providerId="ADAL" clId="{79E0E01E-CFCC-4221-BAB9-C904A054952E}" dt="2022-11-09T06:58:29.718" v="6704" actId="1076"/>
        <pc:sldMkLst>
          <pc:docMk/>
          <pc:sldMk cId="914258834" sldId="331"/>
        </pc:sldMkLst>
        <pc:spChg chg="mod">
          <ac:chgData name="Pauline Smyth" userId="de5ce227-53e3-42c9-b7e0-2fb7785ba6f5" providerId="ADAL" clId="{79E0E01E-CFCC-4221-BAB9-C904A054952E}" dt="2022-11-09T06:55:58.936" v="6701" actId="1076"/>
          <ac:spMkLst>
            <pc:docMk/>
            <pc:sldMk cId="914258834" sldId="331"/>
            <ac:spMk id="3" creationId="{29BEB5A6-F306-99A9-835E-04FEAF2312EE}"/>
          </ac:spMkLst>
        </pc:spChg>
        <pc:picChg chg="del">
          <ac:chgData name="Pauline Smyth" userId="de5ce227-53e3-42c9-b7e0-2fb7785ba6f5" providerId="ADAL" clId="{79E0E01E-CFCC-4221-BAB9-C904A054952E}" dt="2022-11-09T06:55:48.412" v="6700" actId="478"/>
          <ac:picMkLst>
            <pc:docMk/>
            <pc:sldMk cId="914258834" sldId="331"/>
            <ac:picMk id="5" creationId="{443BD2F8-60C9-27C0-C33E-B34CD15958E4}"/>
          </ac:picMkLst>
        </pc:picChg>
        <pc:picChg chg="mod">
          <ac:chgData name="Pauline Smyth" userId="de5ce227-53e3-42c9-b7e0-2fb7785ba6f5" providerId="ADAL" clId="{79E0E01E-CFCC-4221-BAB9-C904A054952E}" dt="2022-11-09T06:56:15.848" v="6702" actId="1076"/>
          <ac:picMkLst>
            <pc:docMk/>
            <pc:sldMk cId="914258834" sldId="331"/>
            <ac:picMk id="6" creationId="{FACECC25-7B43-63AF-5881-59ACB73A8A1C}"/>
          </ac:picMkLst>
        </pc:picChg>
        <pc:picChg chg="add mod">
          <ac:chgData name="Pauline Smyth" userId="de5ce227-53e3-42c9-b7e0-2fb7785ba6f5" providerId="ADAL" clId="{79E0E01E-CFCC-4221-BAB9-C904A054952E}" dt="2022-11-09T06:58:29.718" v="6704" actId="1076"/>
          <ac:picMkLst>
            <pc:docMk/>
            <pc:sldMk cId="914258834" sldId="331"/>
            <ac:picMk id="7" creationId="{642B5A71-ECB7-48B9-C370-F7575F6086DA}"/>
          </ac:picMkLst>
        </pc:picChg>
      </pc:sldChg>
      <pc:sldChg chg="addSp delSp modSp add mod">
        <pc:chgData name="Pauline Smyth" userId="de5ce227-53e3-42c9-b7e0-2fb7785ba6f5" providerId="ADAL" clId="{79E0E01E-CFCC-4221-BAB9-C904A054952E}" dt="2022-11-09T07:00:24.458" v="6709" actId="1076"/>
        <pc:sldMkLst>
          <pc:docMk/>
          <pc:sldMk cId="3139391372" sldId="332"/>
        </pc:sldMkLst>
        <pc:picChg chg="add mod">
          <ac:chgData name="Pauline Smyth" userId="de5ce227-53e3-42c9-b7e0-2fb7785ba6f5" providerId="ADAL" clId="{79E0E01E-CFCC-4221-BAB9-C904A054952E}" dt="2022-11-09T07:00:24.458" v="6709" actId="1076"/>
          <ac:picMkLst>
            <pc:docMk/>
            <pc:sldMk cId="3139391372" sldId="332"/>
            <ac:picMk id="5" creationId="{AA7116CD-2A11-3CDD-E5B5-245BE8F21B83}"/>
          </ac:picMkLst>
        </pc:picChg>
        <pc:picChg chg="del">
          <ac:chgData name="Pauline Smyth" userId="de5ce227-53e3-42c9-b7e0-2fb7785ba6f5" providerId="ADAL" clId="{79E0E01E-CFCC-4221-BAB9-C904A054952E}" dt="2022-11-09T06:58:37.891" v="6706" actId="478"/>
          <ac:picMkLst>
            <pc:docMk/>
            <pc:sldMk cId="3139391372" sldId="332"/>
            <ac:picMk id="7" creationId="{642B5A71-ECB7-48B9-C370-F7575F6086DA}"/>
          </ac:picMkLst>
        </pc:picChg>
      </pc:sldChg>
      <pc:sldChg chg="addSp delSp modSp add mod setBg">
        <pc:chgData name="Pauline Smyth" userId="de5ce227-53e3-42c9-b7e0-2fb7785ba6f5" providerId="ADAL" clId="{79E0E01E-CFCC-4221-BAB9-C904A054952E}" dt="2022-11-09T07:10:58.193" v="6753" actId="26606"/>
        <pc:sldMkLst>
          <pc:docMk/>
          <pc:sldMk cId="93284688" sldId="333"/>
        </pc:sldMkLst>
        <pc:spChg chg="mod">
          <ac:chgData name="Pauline Smyth" userId="de5ce227-53e3-42c9-b7e0-2fb7785ba6f5" providerId="ADAL" clId="{79E0E01E-CFCC-4221-BAB9-C904A054952E}" dt="2022-11-09T07:10:58.193" v="6753" actId="26606"/>
          <ac:spMkLst>
            <pc:docMk/>
            <pc:sldMk cId="93284688" sldId="333"/>
            <ac:spMk id="2" creationId="{196E190B-43C4-001A-E59A-C1DDDA769A12}"/>
          </ac:spMkLst>
        </pc:spChg>
        <pc:spChg chg="del mod">
          <ac:chgData name="Pauline Smyth" userId="de5ce227-53e3-42c9-b7e0-2fb7785ba6f5" providerId="ADAL" clId="{79E0E01E-CFCC-4221-BAB9-C904A054952E}" dt="2022-11-09T07:01:04.451" v="6715" actId="478"/>
          <ac:spMkLst>
            <pc:docMk/>
            <pc:sldMk cId="93284688" sldId="333"/>
            <ac:spMk id="3" creationId="{FC87C0F4-9E2C-0FEC-1947-D277081CB752}"/>
          </ac:spMkLst>
        </pc:spChg>
        <pc:spChg chg="del">
          <ac:chgData name="Pauline Smyth" userId="de5ce227-53e3-42c9-b7e0-2fb7785ba6f5" providerId="ADAL" clId="{79E0E01E-CFCC-4221-BAB9-C904A054952E}" dt="2022-11-09T07:00:47.464" v="6711" actId="478"/>
          <ac:spMkLst>
            <pc:docMk/>
            <pc:sldMk cId="93284688" sldId="333"/>
            <ac:spMk id="4" creationId="{BD7272D0-5994-9DCE-059E-3DA67D5777EE}"/>
          </ac:spMkLst>
        </pc:spChg>
        <pc:spChg chg="del">
          <ac:chgData name="Pauline Smyth" userId="de5ce227-53e3-42c9-b7e0-2fb7785ba6f5" providerId="ADAL" clId="{79E0E01E-CFCC-4221-BAB9-C904A054952E}" dt="2022-11-09T07:00:50.439" v="6712" actId="478"/>
          <ac:spMkLst>
            <pc:docMk/>
            <pc:sldMk cId="93284688" sldId="333"/>
            <ac:spMk id="5" creationId="{BFF217A3-F667-44C7-E698-4E8ECA50CE58}"/>
          </ac:spMkLst>
        </pc:spChg>
        <pc:spChg chg="del">
          <ac:chgData name="Pauline Smyth" userId="de5ce227-53e3-42c9-b7e0-2fb7785ba6f5" providerId="ADAL" clId="{79E0E01E-CFCC-4221-BAB9-C904A054952E}" dt="2022-11-09T07:01:11.094" v="6717" actId="478"/>
          <ac:spMkLst>
            <pc:docMk/>
            <pc:sldMk cId="93284688" sldId="333"/>
            <ac:spMk id="6" creationId="{0E1471E2-418F-C107-22B0-42DDB13BE63C}"/>
          </ac:spMkLst>
        </pc:spChg>
        <pc:spChg chg="add del mod">
          <ac:chgData name="Pauline Smyth" userId="de5ce227-53e3-42c9-b7e0-2fb7785ba6f5" providerId="ADAL" clId="{79E0E01E-CFCC-4221-BAB9-C904A054952E}" dt="2022-11-09T07:00:57.927" v="6713" actId="478"/>
          <ac:spMkLst>
            <pc:docMk/>
            <pc:sldMk cId="93284688" sldId="333"/>
            <ac:spMk id="8" creationId="{DE8B3A5B-B9AE-B768-30B1-57E45774761D}"/>
          </ac:spMkLst>
        </pc:spChg>
        <pc:spChg chg="add del mod">
          <ac:chgData name="Pauline Smyth" userId="de5ce227-53e3-42c9-b7e0-2fb7785ba6f5" providerId="ADAL" clId="{79E0E01E-CFCC-4221-BAB9-C904A054952E}" dt="2022-11-09T07:01:08.352" v="6716" actId="478"/>
          <ac:spMkLst>
            <pc:docMk/>
            <pc:sldMk cId="93284688" sldId="333"/>
            <ac:spMk id="10" creationId="{7625E3F6-E333-083D-BC8F-3AEEF40D60EE}"/>
          </ac:spMkLst>
        </pc:spChg>
        <pc:spChg chg="add del mod">
          <ac:chgData name="Pauline Smyth" userId="de5ce227-53e3-42c9-b7e0-2fb7785ba6f5" providerId="ADAL" clId="{79E0E01E-CFCC-4221-BAB9-C904A054952E}" dt="2022-11-09T07:10:50.491" v="6752" actId="478"/>
          <ac:spMkLst>
            <pc:docMk/>
            <pc:sldMk cId="93284688" sldId="333"/>
            <ac:spMk id="12" creationId="{BFE0498C-E7E1-4A1A-5DB4-8F73BECE9A36}"/>
          </ac:spMkLst>
        </pc:spChg>
        <pc:spChg chg="add del mod">
          <ac:chgData name="Pauline Smyth" userId="de5ce227-53e3-42c9-b7e0-2fb7785ba6f5" providerId="ADAL" clId="{79E0E01E-CFCC-4221-BAB9-C904A054952E}" dt="2022-11-09T07:10:46.970" v="6751" actId="478"/>
          <ac:spMkLst>
            <pc:docMk/>
            <pc:sldMk cId="93284688" sldId="333"/>
            <ac:spMk id="14" creationId="{A987482D-693D-1D35-8559-7BB30ECED741}"/>
          </ac:spMkLst>
        </pc:spChg>
        <pc:spChg chg="add">
          <ac:chgData name="Pauline Smyth" userId="de5ce227-53e3-42c9-b7e0-2fb7785ba6f5" providerId="ADAL" clId="{79E0E01E-CFCC-4221-BAB9-C904A054952E}" dt="2022-11-09T07:10:58.193" v="6753" actId="26606"/>
          <ac:spMkLst>
            <pc:docMk/>
            <pc:sldMk cId="93284688" sldId="333"/>
            <ac:spMk id="21" creationId="{D4771268-CB57-404A-9271-370EB28F6090}"/>
          </ac:spMkLst>
        </pc:spChg>
        <pc:picChg chg="add mod">
          <ac:chgData name="Pauline Smyth" userId="de5ce227-53e3-42c9-b7e0-2fb7785ba6f5" providerId="ADAL" clId="{79E0E01E-CFCC-4221-BAB9-C904A054952E}" dt="2022-11-09T07:10:58.193" v="6753" actId="26606"/>
          <ac:picMkLst>
            <pc:docMk/>
            <pc:sldMk cId="93284688" sldId="333"/>
            <ac:picMk id="16" creationId="{D386FA6D-19BC-6392-ACDC-A47D3B924C62}"/>
          </ac:picMkLst>
        </pc:picChg>
      </pc:sldChg>
      <pc:sldChg chg="delSp add del mod">
        <pc:chgData name="Pauline Smyth" userId="de5ce227-53e3-42c9-b7e0-2fb7785ba6f5" providerId="ADAL" clId="{79E0E01E-CFCC-4221-BAB9-C904A054952E}" dt="2022-11-09T12:43:08.457" v="6756" actId="47"/>
        <pc:sldMkLst>
          <pc:docMk/>
          <pc:sldMk cId="2570752373" sldId="334"/>
        </pc:sldMkLst>
        <pc:picChg chg="del">
          <ac:chgData name="Pauline Smyth" userId="de5ce227-53e3-42c9-b7e0-2fb7785ba6f5" providerId="ADAL" clId="{79E0E01E-CFCC-4221-BAB9-C904A054952E}" dt="2022-11-09T12:43:05.186" v="6755" actId="478"/>
          <ac:picMkLst>
            <pc:docMk/>
            <pc:sldMk cId="2570752373" sldId="334"/>
            <ac:picMk id="6" creationId="{369127DB-60B2-7010-022F-71C41B554A3F}"/>
          </ac:picMkLst>
        </pc:picChg>
      </pc:sldChg>
      <pc:sldChg chg="modSp new mod">
        <pc:chgData name="Pauline Smyth" userId="de5ce227-53e3-42c9-b7e0-2fb7785ba6f5" providerId="ADAL" clId="{79E0E01E-CFCC-4221-BAB9-C904A054952E}" dt="2022-11-09T20:48:43.458" v="7943" actId="113"/>
        <pc:sldMkLst>
          <pc:docMk/>
          <pc:sldMk cId="3272487665" sldId="334"/>
        </pc:sldMkLst>
        <pc:spChg chg="mod">
          <ac:chgData name="Pauline Smyth" userId="de5ce227-53e3-42c9-b7e0-2fb7785ba6f5" providerId="ADAL" clId="{79E0E01E-CFCC-4221-BAB9-C904A054952E}" dt="2022-11-09T19:46:31.838" v="7874" actId="1076"/>
          <ac:spMkLst>
            <pc:docMk/>
            <pc:sldMk cId="3272487665" sldId="334"/>
            <ac:spMk id="2" creationId="{7B09BE78-E80A-5ED3-377A-56DF4BC700D4}"/>
          </ac:spMkLst>
        </pc:spChg>
        <pc:spChg chg="mod">
          <ac:chgData name="Pauline Smyth" userId="de5ce227-53e3-42c9-b7e0-2fb7785ba6f5" providerId="ADAL" clId="{79E0E01E-CFCC-4221-BAB9-C904A054952E}" dt="2022-11-09T20:48:43.458" v="7943" actId="113"/>
          <ac:spMkLst>
            <pc:docMk/>
            <pc:sldMk cId="3272487665" sldId="334"/>
            <ac:spMk id="3" creationId="{3FECDAF3-F45F-7C36-3BA4-1F30E391468D}"/>
          </ac:spMkLst>
        </pc:spChg>
      </pc:sldChg>
      <pc:sldChg chg="modSp add mod">
        <pc:chgData name="Pauline Smyth" userId="de5ce227-53e3-42c9-b7e0-2fb7785ba6f5" providerId="ADAL" clId="{79E0E01E-CFCC-4221-BAB9-C904A054952E}" dt="2022-11-09T19:47:10.549" v="7877" actId="20577"/>
        <pc:sldMkLst>
          <pc:docMk/>
          <pc:sldMk cId="3770558139" sldId="335"/>
        </pc:sldMkLst>
        <pc:spChg chg="mod">
          <ac:chgData name="Pauline Smyth" userId="de5ce227-53e3-42c9-b7e0-2fb7785ba6f5" providerId="ADAL" clId="{79E0E01E-CFCC-4221-BAB9-C904A054952E}" dt="2022-11-09T12:58:19.390" v="7482" actId="6549"/>
          <ac:spMkLst>
            <pc:docMk/>
            <pc:sldMk cId="3770558139" sldId="335"/>
            <ac:spMk id="2" creationId="{7B09BE78-E80A-5ED3-377A-56DF4BC700D4}"/>
          </ac:spMkLst>
        </pc:spChg>
        <pc:spChg chg="mod">
          <ac:chgData name="Pauline Smyth" userId="de5ce227-53e3-42c9-b7e0-2fb7785ba6f5" providerId="ADAL" clId="{79E0E01E-CFCC-4221-BAB9-C904A054952E}" dt="2022-11-09T19:47:10.549" v="7877" actId="20577"/>
          <ac:spMkLst>
            <pc:docMk/>
            <pc:sldMk cId="3770558139" sldId="335"/>
            <ac:spMk id="3" creationId="{3FECDAF3-F45F-7C36-3BA4-1F30E391468D}"/>
          </ac:spMkLst>
        </pc:spChg>
      </pc:sldChg>
      <pc:sldChg chg="addSp delSp modSp add mod">
        <pc:chgData name="Pauline Smyth" userId="de5ce227-53e3-42c9-b7e0-2fb7785ba6f5" providerId="ADAL" clId="{79E0E01E-CFCC-4221-BAB9-C904A054952E}" dt="2022-11-09T21:26:49.173" v="8340" actId="20577"/>
        <pc:sldMkLst>
          <pc:docMk/>
          <pc:sldMk cId="1295674123" sldId="336"/>
        </pc:sldMkLst>
        <pc:spChg chg="mod">
          <ac:chgData name="Pauline Smyth" userId="de5ce227-53e3-42c9-b7e0-2fb7785ba6f5" providerId="ADAL" clId="{79E0E01E-CFCC-4221-BAB9-C904A054952E}" dt="2022-11-09T21:04:21.971" v="8232" actId="20577"/>
          <ac:spMkLst>
            <pc:docMk/>
            <pc:sldMk cId="1295674123" sldId="336"/>
            <ac:spMk id="2" creationId="{7B09BE78-E80A-5ED3-377A-56DF4BC700D4}"/>
          </ac:spMkLst>
        </pc:spChg>
        <pc:spChg chg="del mod">
          <ac:chgData name="Pauline Smyth" userId="de5ce227-53e3-42c9-b7e0-2fb7785ba6f5" providerId="ADAL" clId="{79E0E01E-CFCC-4221-BAB9-C904A054952E}" dt="2022-11-09T20:50:09.983" v="7946" actId="3680"/>
          <ac:spMkLst>
            <pc:docMk/>
            <pc:sldMk cId="1295674123" sldId="336"/>
            <ac:spMk id="3" creationId="{3FECDAF3-F45F-7C36-3BA4-1F30E391468D}"/>
          </ac:spMkLst>
        </pc:spChg>
        <pc:spChg chg="add del mod">
          <ac:chgData name="Pauline Smyth" userId="de5ce227-53e3-42c9-b7e0-2fb7785ba6f5" providerId="ADAL" clId="{79E0E01E-CFCC-4221-BAB9-C904A054952E}" dt="2022-11-09T20:50:54.104" v="7948" actId="3680"/>
          <ac:spMkLst>
            <pc:docMk/>
            <pc:sldMk cId="1295674123" sldId="336"/>
            <ac:spMk id="6" creationId="{BF7E34F5-9D85-32CB-BAA4-364A1ACF85B8}"/>
          </ac:spMkLst>
        </pc:spChg>
        <pc:spChg chg="add del mod">
          <ac:chgData name="Pauline Smyth" userId="de5ce227-53e3-42c9-b7e0-2fb7785ba6f5" providerId="ADAL" clId="{79E0E01E-CFCC-4221-BAB9-C904A054952E}" dt="2022-11-09T21:23:39.096" v="8326" actId="478"/>
          <ac:spMkLst>
            <pc:docMk/>
            <pc:sldMk cId="1295674123" sldId="336"/>
            <ac:spMk id="8" creationId="{C20A6B45-A0ED-48BE-77DA-D6A4E1A0CC3E}"/>
          </ac:spMkLst>
        </pc:spChg>
        <pc:graphicFrameChg chg="add del mod ord modGraphic">
          <ac:chgData name="Pauline Smyth" userId="de5ce227-53e3-42c9-b7e0-2fb7785ba6f5" providerId="ADAL" clId="{79E0E01E-CFCC-4221-BAB9-C904A054952E}" dt="2022-11-09T20:50:38.454" v="7947" actId="478"/>
          <ac:graphicFrameMkLst>
            <pc:docMk/>
            <pc:sldMk cId="1295674123" sldId="336"/>
            <ac:graphicFrameMk id="4" creationId="{320794F9-D301-C7B0-3C3B-40453B6B8094}"/>
          </ac:graphicFrameMkLst>
        </pc:graphicFrameChg>
        <pc:graphicFrameChg chg="add mod ord modGraphic">
          <ac:chgData name="Pauline Smyth" userId="de5ce227-53e3-42c9-b7e0-2fb7785ba6f5" providerId="ADAL" clId="{79E0E01E-CFCC-4221-BAB9-C904A054952E}" dt="2022-11-09T21:26:49.173" v="8340" actId="20577"/>
          <ac:graphicFrameMkLst>
            <pc:docMk/>
            <pc:sldMk cId="1295674123" sldId="336"/>
            <ac:graphicFrameMk id="7" creationId="{31264DC0-88CE-9BBC-DD72-34231E25DF76}"/>
          </ac:graphicFrameMkLst>
        </pc:graphicFrameChg>
      </pc:sldChg>
      <pc:sldChg chg="addSp delSp modSp add mod">
        <pc:chgData name="Pauline Smyth" userId="de5ce227-53e3-42c9-b7e0-2fb7785ba6f5" providerId="ADAL" clId="{79E0E01E-CFCC-4221-BAB9-C904A054952E}" dt="2022-11-09T21:31:16.320" v="8369" actId="20577"/>
        <pc:sldMkLst>
          <pc:docMk/>
          <pc:sldMk cId="1015066156" sldId="337"/>
        </pc:sldMkLst>
        <pc:spChg chg="mod">
          <ac:chgData name="Pauline Smyth" userId="de5ce227-53e3-42c9-b7e0-2fb7785ba6f5" providerId="ADAL" clId="{79E0E01E-CFCC-4221-BAB9-C904A054952E}" dt="2022-11-09T21:04:39.193" v="8233"/>
          <ac:spMkLst>
            <pc:docMk/>
            <pc:sldMk cId="1015066156" sldId="337"/>
            <ac:spMk id="2" creationId="{7B09BE78-E80A-5ED3-377A-56DF4BC700D4}"/>
          </ac:spMkLst>
        </pc:spChg>
        <pc:spChg chg="add del mod">
          <ac:chgData name="Pauline Smyth" userId="de5ce227-53e3-42c9-b7e0-2fb7785ba6f5" providerId="ADAL" clId="{79E0E01E-CFCC-4221-BAB9-C904A054952E}" dt="2022-11-09T20:54:19.339" v="8035" actId="3680"/>
          <ac:spMkLst>
            <pc:docMk/>
            <pc:sldMk cId="1015066156" sldId="337"/>
            <ac:spMk id="4" creationId="{42F4EE0D-CA32-D750-C303-F2973D9BA9C1}"/>
          </ac:spMkLst>
        </pc:spChg>
        <pc:graphicFrameChg chg="add mod ord modGraphic">
          <ac:chgData name="Pauline Smyth" userId="de5ce227-53e3-42c9-b7e0-2fb7785ba6f5" providerId="ADAL" clId="{79E0E01E-CFCC-4221-BAB9-C904A054952E}" dt="2022-11-09T21:31:16.320" v="8369" actId="20577"/>
          <ac:graphicFrameMkLst>
            <pc:docMk/>
            <pc:sldMk cId="1015066156" sldId="337"/>
            <ac:graphicFrameMk id="5" creationId="{4AC5F58A-57F8-3AE1-EFC7-36623C86CEBD}"/>
          </ac:graphicFrameMkLst>
        </pc:graphicFrameChg>
        <pc:graphicFrameChg chg="del">
          <ac:chgData name="Pauline Smyth" userId="de5ce227-53e3-42c9-b7e0-2fb7785ba6f5" providerId="ADAL" clId="{79E0E01E-CFCC-4221-BAB9-C904A054952E}" dt="2022-11-09T20:53:44.804" v="8034" actId="478"/>
          <ac:graphicFrameMkLst>
            <pc:docMk/>
            <pc:sldMk cId="1015066156" sldId="337"/>
            <ac:graphicFrameMk id="7" creationId="{31264DC0-88CE-9BBC-DD72-34231E25DF76}"/>
          </ac:graphicFrameMkLst>
        </pc:graphicFrameChg>
      </pc:sldChg>
      <pc:sldChg chg="addSp delSp modSp add mod setBg">
        <pc:chgData name="Pauline Smyth" userId="de5ce227-53e3-42c9-b7e0-2fb7785ba6f5" providerId="ADAL" clId="{79E0E01E-CFCC-4221-BAB9-C904A054952E}" dt="2022-11-09T23:15:08.872" v="8376" actId="1076"/>
        <pc:sldMkLst>
          <pc:docMk/>
          <pc:sldMk cId="2762698919" sldId="338"/>
        </pc:sldMkLst>
        <pc:spChg chg="mod">
          <ac:chgData name="Pauline Smyth" userId="de5ce227-53e3-42c9-b7e0-2fb7785ba6f5" providerId="ADAL" clId="{79E0E01E-CFCC-4221-BAB9-C904A054952E}" dt="2022-11-09T23:14:56.409" v="8373" actId="26606"/>
          <ac:spMkLst>
            <pc:docMk/>
            <pc:sldMk cId="2762698919" sldId="338"/>
            <ac:spMk id="2" creationId="{7B09BE78-E80A-5ED3-377A-56DF4BC700D4}"/>
          </ac:spMkLst>
        </pc:spChg>
        <pc:spChg chg="add del mod">
          <ac:chgData name="Pauline Smyth" userId="de5ce227-53e3-42c9-b7e0-2fb7785ba6f5" providerId="ADAL" clId="{79E0E01E-CFCC-4221-BAB9-C904A054952E}" dt="2022-11-09T23:14:56.409" v="8373" actId="26606"/>
          <ac:spMkLst>
            <pc:docMk/>
            <pc:sldMk cId="2762698919" sldId="338"/>
            <ac:spMk id="4" creationId="{F0BE7D48-26BC-A58A-84EF-DB231827D9FE}"/>
          </ac:spMkLst>
        </pc:spChg>
        <pc:spChg chg="add">
          <ac:chgData name="Pauline Smyth" userId="de5ce227-53e3-42c9-b7e0-2fb7785ba6f5" providerId="ADAL" clId="{79E0E01E-CFCC-4221-BAB9-C904A054952E}" dt="2022-11-09T23:14:56.409" v="8373" actId="26606"/>
          <ac:spMkLst>
            <pc:docMk/>
            <pc:sldMk cId="2762698919" sldId="338"/>
            <ac:spMk id="1031" creationId="{D4771268-CB57-404A-9271-370EB28F6090}"/>
          </ac:spMkLst>
        </pc:spChg>
        <pc:graphicFrameChg chg="del">
          <ac:chgData name="Pauline Smyth" userId="de5ce227-53e3-42c9-b7e0-2fb7785ba6f5" providerId="ADAL" clId="{79E0E01E-CFCC-4221-BAB9-C904A054952E}" dt="2022-11-09T23:14:47.833" v="8371" actId="478"/>
          <ac:graphicFrameMkLst>
            <pc:docMk/>
            <pc:sldMk cId="2762698919" sldId="338"/>
            <ac:graphicFrameMk id="5" creationId="{4AC5F58A-57F8-3AE1-EFC7-36623C86CEBD}"/>
          </ac:graphicFrameMkLst>
        </pc:graphicFrameChg>
        <pc:picChg chg="add mod">
          <ac:chgData name="Pauline Smyth" userId="de5ce227-53e3-42c9-b7e0-2fb7785ba6f5" providerId="ADAL" clId="{79E0E01E-CFCC-4221-BAB9-C904A054952E}" dt="2022-11-09T23:15:08.872" v="8376" actId="1076"/>
          <ac:picMkLst>
            <pc:docMk/>
            <pc:sldMk cId="2762698919" sldId="338"/>
            <ac:picMk id="1026" creationId="{8F2052B2-C952-DF37-660E-376D49055B2A}"/>
          </ac:picMkLst>
        </pc:picChg>
      </pc:sldChg>
      <pc:sldChg chg="addSp delSp modSp add mod ord">
        <pc:chgData name="Pauline Smyth" userId="de5ce227-53e3-42c9-b7e0-2fb7785ba6f5" providerId="ADAL" clId="{79E0E01E-CFCC-4221-BAB9-C904A054952E}" dt="2022-11-09T23:38:21.561" v="9503" actId="27636"/>
        <pc:sldMkLst>
          <pc:docMk/>
          <pc:sldMk cId="1555060055" sldId="339"/>
        </pc:sldMkLst>
        <pc:spChg chg="mod">
          <ac:chgData name="Pauline Smyth" userId="de5ce227-53e3-42c9-b7e0-2fb7785ba6f5" providerId="ADAL" clId="{79E0E01E-CFCC-4221-BAB9-C904A054952E}" dt="2022-11-09T23:31:35.185" v="8955" actId="1076"/>
          <ac:spMkLst>
            <pc:docMk/>
            <pc:sldMk cId="1555060055" sldId="339"/>
            <ac:spMk id="2" creationId="{7B09BE78-E80A-5ED3-377A-56DF4BC700D4}"/>
          </ac:spMkLst>
        </pc:spChg>
        <pc:spChg chg="add mod">
          <ac:chgData name="Pauline Smyth" userId="de5ce227-53e3-42c9-b7e0-2fb7785ba6f5" providerId="ADAL" clId="{79E0E01E-CFCC-4221-BAB9-C904A054952E}" dt="2022-11-09T23:38:21.561" v="9503" actId="27636"/>
          <ac:spMkLst>
            <pc:docMk/>
            <pc:sldMk cId="1555060055" sldId="339"/>
            <ac:spMk id="4" creationId="{C64C8308-E5AE-7989-1DCA-31B7844B1154}"/>
          </ac:spMkLst>
        </pc:spChg>
        <pc:graphicFrameChg chg="del">
          <ac:chgData name="Pauline Smyth" userId="de5ce227-53e3-42c9-b7e0-2fb7785ba6f5" providerId="ADAL" clId="{79E0E01E-CFCC-4221-BAB9-C904A054952E}" dt="2022-11-09T23:23:03.538" v="8395" actId="478"/>
          <ac:graphicFrameMkLst>
            <pc:docMk/>
            <pc:sldMk cId="1555060055" sldId="339"/>
            <ac:graphicFrameMk id="5" creationId="{4AC5F58A-57F8-3AE1-EFC7-36623C86CEBD}"/>
          </ac:graphicFrameMkLst>
        </pc:graphicFrameChg>
      </pc:sldChg>
      <pc:sldChg chg="modSp add mod ord">
        <pc:chgData name="Pauline Smyth" userId="de5ce227-53e3-42c9-b7e0-2fb7785ba6f5" providerId="ADAL" clId="{79E0E01E-CFCC-4221-BAB9-C904A054952E}" dt="2022-11-09T23:31:29.169" v="8954"/>
        <pc:sldMkLst>
          <pc:docMk/>
          <pc:sldMk cId="1874654036" sldId="340"/>
        </pc:sldMkLst>
        <pc:spChg chg="mod">
          <ac:chgData name="Pauline Smyth" userId="de5ce227-53e3-42c9-b7e0-2fb7785ba6f5" providerId="ADAL" clId="{79E0E01E-CFCC-4221-BAB9-C904A054952E}" dt="2022-11-09T23:31:06.569" v="8950" actId="1076"/>
          <ac:spMkLst>
            <pc:docMk/>
            <pc:sldMk cId="1874654036" sldId="340"/>
            <ac:spMk id="2" creationId="{7B09BE78-E80A-5ED3-377A-56DF4BC700D4}"/>
          </ac:spMkLst>
        </pc:spChg>
        <pc:spChg chg="mod">
          <ac:chgData name="Pauline Smyth" userId="de5ce227-53e3-42c9-b7e0-2fb7785ba6f5" providerId="ADAL" clId="{79E0E01E-CFCC-4221-BAB9-C904A054952E}" dt="2022-11-09T23:31:18.634" v="8952" actId="27636"/>
          <ac:spMkLst>
            <pc:docMk/>
            <pc:sldMk cId="1874654036" sldId="340"/>
            <ac:spMk id="4" creationId="{C64C8308-E5AE-7989-1DCA-31B7844B1154}"/>
          </ac:spMkLst>
        </pc:spChg>
      </pc:sldChg>
      <pc:sldChg chg="modSp add mod">
        <pc:chgData name="Pauline Smyth" userId="de5ce227-53e3-42c9-b7e0-2fb7785ba6f5" providerId="ADAL" clId="{79E0E01E-CFCC-4221-BAB9-C904A054952E}" dt="2022-11-09T23:49:35.471" v="10103" actId="20577"/>
        <pc:sldMkLst>
          <pc:docMk/>
          <pc:sldMk cId="1341108271" sldId="341"/>
        </pc:sldMkLst>
        <pc:spChg chg="mod">
          <ac:chgData name="Pauline Smyth" userId="de5ce227-53e3-42c9-b7e0-2fb7785ba6f5" providerId="ADAL" clId="{79E0E01E-CFCC-4221-BAB9-C904A054952E}" dt="2022-11-09T23:49:35.471" v="10103" actId="20577"/>
          <ac:spMkLst>
            <pc:docMk/>
            <pc:sldMk cId="1341108271" sldId="341"/>
            <ac:spMk id="4" creationId="{C64C8308-E5AE-7989-1DCA-31B7844B1154}"/>
          </ac:spMkLst>
        </pc:spChg>
      </pc:sldChg>
      <pc:sldChg chg="modSp add mod">
        <pc:chgData name="Pauline Smyth" userId="de5ce227-53e3-42c9-b7e0-2fb7785ba6f5" providerId="ADAL" clId="{79E0E01E-CFCC-4221-BAB9-C904A054952E}" dt="2022-11-09T23:58:23.107" v="10641" actId="20577"/>
        <pc:sldMkLst>
          <pc:docMk/>
          <pc:sldMk cId="2482240269" sldId="342"/>
        </pc:sldMkLst>
        <pc:spChg chg="mod">
          <ac:chgData name="Pauline Smyth" userId="de5ce227-53e3-42c9-b7e0-2fb7785ba6f5" providerId="ADAL" clId="{79E0E01E-CFCC-4221-BAB9-C904A054952E}" dt="2022-11-09T23:58:23.107" v="10641" actId="20577"/>
          <ac:spMkLst>
            <pc:docMk/>
            <pc:sldMk cId="2482240269" sldId="342"/>
            <ac:spMk id="4" creationId="{C64C8308-E5AE-7989-1DCA-31B7844B1154}"/>
          </ac:spMkLst>
        </pc:spChg>
      </pc:sldChg>
      <pc:sldChg chg="addSp delSp modSp add mod setBg">
        <pc:chgData name="Pauline Smyth" userId="de5ce227-53e3-42c9-b7e0-2fb7785ba6f5" providerId="ADAL" clId="{79E0E01E-CFCC-4221-BAB9-C904A054952E}" dt="2022-11-10T00:02:38.513" v="10683" actId="26606"/>
        <pc:sldMkLst>
          <pc:docMk/>
          <pc:sldMk cId="1419064805" sldId="343"/>
        </pc:sldMkLst>
        <pc:spChg chg="mod">
          <ac:chgData name="Pauline Smyth" userId="de5ce227-53e3-42c9-b7e0-2fb7785ba6f5" providerId="ADAL" clId="{79E0E01E-CFCC-4221-BAB9-C904A054952E}" dt="2022-11-10T00:02:38.513" v="10683" actId="26606"/>
          <ac:spMkLst>
            <pc:docMk/>
            <pc:sldMk cId="1419064805" sldId="343"/>
            <ac:spMk id="2" creationId="{7B09BE78-E80A-5ED3-377A-56DF4BC700D4}"/>
          </ac:spMkLst>
        </pc:spChg>
        <pc:spChg chg="del">
          <ac:chgData name="Pauline Smyth" userId="de5ce227-53e3-42c9-b7e0-2fb7785ba6f5" providerId="ADAL" clId="{79E0E01E-CFCC-4221-BAB9-C904A054952E}" dt="2022-11-10T00:01:28.872" v="10677" actId="478"/>
          <ac:spMkLst>
            <pc:docMk/>
            <pc:sldMk cId="1419064805" sldId="343"/>
            <ac:spMk id="4" creationId="{C64C8308-E5AE-7989-1DCA-31B7844B1154}"/>
          </ac:spMkLst>
        </pc:spChg>
        <pc:spChg chg="add del mod">
          <ac:chgData name="Pauline Smyth" userId="de5ce227-53e3-42c9-b7e0-2fb7785ba6f5" providerId="ADAL" clId="{79E0E01E-CFCC-4221-BAB9-C904A054952E}" dt="2022-11-10T00:02:38.513" v="10683" actId="26606"/>
          <ac:spMkLst>
            <pc:docMk/>
            <pc:sldMk cId="1419064805" sldId="343"/>
            <ac:spMk id="5" creationId="{22B9C202-8D89-C117-59C4-F7F777065B15}"/>
          </ac:spMkLst>
        </pc:spChg>
        <pc:spChg chg="add ord">
          <ac:chgData name="Pauline Smyth" userId="de5ce227-53e3-42c9-b7e0-2fb7785ba6f5" providerId="ADAL" clId="{79E0E01E-CFCC-4221-BAB9-C904A054952E}" dt="2022-11-10T00:02:38.513" v="10683" actId="26606"/>
          <ac:spMkLst>
            <pc:docMk/>
            <pc:sldMk cId="1419064805" sldId="343"/>
            <ac:spMk id="6" creationId="{90577F96-E641-D885-1766-79221803E76D}"/>
          </ac:spMkLst>
        </pc:spChg>
        <pc:spChg chg="add del">
          <ac:chgData name="Pauline Smyth" userId="de5ce227-53e3-42c9-b7e0-2fb7785ba6f5" providerId="ADAL" clId="{79E0E01E-CFCC-4221-BAB9-C904A054952E}" dt="2022-11-10T00:02:33.782" v="10681" actId="26606"/>
          <ac:spMkLst>
            <pc:docMk/>
            <pc:sldMk cId="1419064805" sldId="343"/>
            <ac:spMk id="13" creationId="{A4AC5506-6312-4701-8D3C-40187889A947}"/>
          </ac:spMkLst>
        </pc:spChg>
        <pc:picChg chg="add mod">
          <ac:chgData name="Pauline Smyth" userId="de5ce227-53e3-42c9-b7e0-2fb7785ba6f5" providerId="ADAL" clId="{79E0E01E-CFCC-4221-BAB9-C904A054952E}" dt="2022-11-10T00:02:38.513" v="10683" actId="26606"/>
          <ac:picMkLst>
            <pc:docMk/>
            <pc:sldMk cId="1419064805" sldId="343"/>
            <ac:picMk id="8" creationId="{86E635D1-28C3-181B-BD0F-2E53E176940E}"/>
          </ac:picMkLst>
        </pc:picChg>
      </pc:sldChg>
    </pc:docChg>
  </pc:docChgLst>
  <pc:docChgLst>
    <pc:chgData name="Pauline Smyth" userId="de5ce227-53e3-42c9-b7e0-2fb7785ba6f5" providerId="ADAL" clId="{307ABC84-D482-4708-9132-84F24D08C924}"/>
    <pc:docChg chg="custSel addSld delSld modSld">
      <pc:chgData name="Pauline Smyth" userId="de5ce227-53e3-42c9-b7e0-2fb7785ba6f5" providerId="ADAL" clId="{307ABC84-D482-4708-9132-84F24D08C924}" dt="2022-11-10T11:00:59.674" v="16" actId="478"/>
      <pc:docMkLst>
        <pc:docMk/>
      </pc:docMkLst>
      <pc:sldChg chg="modSp mod">
        <pc:chgData name="Pauline Smyth" userId="de5ce227-53e3-42c9-b7e0-2fb7785ba6f5" providerId="ADAL" clId="{307ABC84-D482-4708-9132-84F24D08C924}" dt="2022-10-26T08:35:37.914" v="3"/>
        <pc:sldMkLst>
          <pc:docMk/>
          <pc:sldMk cId="1828336987" sldId="257"/>
        </pc:sldMkLst>
        <pc:spChg chg="mod">
          <ac:chgData name="Pauline Smyth" userId="de5ce227-53e3-42c9-b7e0-2fb7785ba6f5" providerId="ADAL" clId="{307ABC84-D482-4708-9132-84F24D08C924}" dt="2022-10-26T08:35:37.914" v="3"/>
          <ac:spMkLst>
            <pc:docMk/>
            <pc:sldMk cId="1828336987" sldId="257"/>
            <ac:spMk id="3" creationId="{EDFBC49F-3A49-1FAD-BE81-112246E93587}"/>
          </ac:spMkLst>
        </pc:spChg>
      </pc:sldChg>
      <pc:sldChg chg="modSp mod">
        <pc:chgData name="Pauline Smyth" userId="de5ce227-53e3-42c9-b7e0-2fb7785ba6f5" providerId="ADAL" clId="{307ABC84-D482-4708-9132-84F24D08C924}" dt="2022-10-26T08:59:51.523" v="4" actId="6549"/>
        <pc:sldMkLst>
          <pc:docMk/>
          <pc:sldMk cId="2131799204" sldId="289"/>
        </pc:sldMkLst>
        <pc:spChg chg="mod">
          <ac:chgData name="Pauline Smyth" userId="de5ce227-53e3-42c9-b7e0-2fb7785ba6f5" providerId="ADAL" clId="{307ABC84-D482-4708-9132-84F24D08C924}" dt="2022-10-26T08:59:51.523" v="4" actId="6549"/>
          <ac:spMkLst>
            <pc:docMk/>
            <pc:sldMk cId="2131799204" sldId="289"/>
            <ac:spMk id="4" creationId="{74341B5E-7929-D5AD-FFDE-81FD02AEE27F}"/>
          </ac:spMkLst>
        </pc:spChg>
      </pc:sldChg>
      <pc:sldChg chg="addSp delSp modSp mod">
        <pc:chgData name="Pauline Smyth" userId="de5ce227-53e3-42c9-b7e0-2fb7785ba6f5" providerId="ADAL" clId="{307ABC84-D482-4708-9132-84F24D08C924}" dt="2022-11-10T11:00:59.674" v="16" actId="478"/>
        <pc:sldMkLst>
          <pc:docMk/>
          <pc:sldMk cId="1387049874" sldId="309"/>
        </pc:sldMkLst>
        <pc:picChg chg="add del mod">
          <ac:chgData name="Pauline Smyth" userId="de5ce227-53e3-42c9-b7e0-2fb7785ba6f5" providerId="ADAL" clId="{307ABC84-D482-4708-9132-84F24D08C924}" dt="2022-11-10T11:00:59.674" v="16" actId="478"/>
          <ac:picMkLst>
            <pc:docMk/>
            <pc:sldMk cId="1387049874" sldId="309"/>
            <ac:picMk id="5" creationId="{850C9C0C-BACB-45B3-AB8B-05D9F26D6D55}"/>
          </ac:picMkLst>
        </pc:picChg>
      </pc:sldChg>
      <pc:sldChg chg="addSp delSp modSp mod">
        <pc:chgData name="Pauline Smyth" userId="de5ce227-53e3-42c9-b7e0-2fb7785ba6f5" providerId="ADAL" clId="{307ABC84-D482-4708-9132-84F24D08C924}" dt="2022-11-10T10:54:19.267" v="9" actId="14100"/>
        <pc:sldMkLst>
          <pc:docMk/>
          <pc:sldMk cId="1295674123" sldId="336"/>
        </pc:sldMkLst>
        <pc:spChg chg="add mod">
          <ac:chgData name="Pauline Smyth" userId="de5ce227-53e3-42c9-b7e0-2fb7785ba6f5" providerId="ADAL" clId="{307ABC84-D482-4708-9132-84F24D08C924}" dt="2022-11-10T10:53:46.713" v="6" actId="478"/>
          <ac:spMkLst>
            <pc:docMk/>
            <pc:sldMk cId="1295674123" sldId="336"/>
            <ac:spMk id="4" creationId="{D9ECA4D5-EE2A-4C8A-B70A-096C3A5F5D71}"/>
          </ac:spMkLst>
        </pc:spChg>
        <pc:graphicFrameChg chg="del">
          <ac:chgData name="Pauline Smyth" userId="de5ce227-53e3-42c9-b7e0-2fb7785ba6f5" providerId="ADAL" clId="{307ABC84-D482-4708-9132-84F24D08C924}" dt="2022-11-10T10:53:46.713" v="6" actId="478"/>
          <ac:graphicFrameMkLst>
            <pc:docMk/>
            <pc:sldMk cId="1295674123" sldId="336"/>
            <ac:graphicFrameMk id="7" creationId="{31264DC0-88CE-9BBC-DD72-34231E25DF76}"/>
          </ac:graphicFrameMkLst>
        </pc:graphicFrameChg>
        <pc:picChg chg="add mod">
          <ac:chgData name="Pauline Smyth" userId="de5ce227-53e3-42c9-b7e0-2fb7785ba6f5" providerId="ADAL" clId="{307ABC84-D482-4708-9132-84F24D08C924}" dt="2022-11-10T10:54:19.267" v="9" actId="14100"/>
          <ac:picMkLst>
            <pc:docMk/>
            <pc:sldMk cId="1295674123" sldId="336"/>
            <ac:picMk id="6" creationId="{FF2738DD-CC1A-41F6-A92B-A616F0DB2FE7}"/>
          </ac:picMkLst>
        </pc:picChg>
      </pc:sldChg>
      <pc:sldChg chg="addSp delSp modSp mod">
        <pc:chgData name="Pauline Smyth" userId="de5ce227-53e3-42c9-b7e0-2fb7785ba6f5" providerId="ADAL" clId="{307ABC84-D482-4708-9132-84F24D08C924}" dt="2022-11-10T10:54:54.887" v="13" actId="14100"/>
        <pc:sldMkLst>
          <pc:docMk/>
          <pc:sldMk cId="1015066156" sldId="337"/>
        </pc:sldMkLst>
        <pc:spChg chg="add mod">
          <ac:chgData name="Pauline Smyth" userId="de5ce227-53e3-42c9-b7e0-2fb7785ba6f5" providerId="ADAL" clId="{307ABC84-D482-4708-9132-84F24D08C924}" dt="2022-11-10T10:54:45.784" v="10" actId="478"/>
          <ac:spMkLst>
            <pc:docMk/>
            <pc:sldMk cId="1015066156" sldId="337"/>
            <ac:spMk id="4" creationId="{985995FD-3FEA-468C-B078-3201AD9BECC1}"/>
          </ac:spMkLst>
        </pc:spChg>
        <pc:graphicFrameChg chg="del">
          <ac:chgData name="Pauline Smyth" userId="de5ce227-53e3-42c9-b7e0-2fb7785ba6f5" providerId="ADAL" clId="{307ABC84-D482-4708-9132-84F24D08C924}" dt="2022-11-10T10:54:45.784" v="10" actId="478"/>
          <ac:graphicFrameMkLst>
            <pc:docMk/>
            <pc:sldMk cId="1015066156" sldId="337"/>
            <ac:graphicFrameMk id="5" creationId="{4AC5F58A-57F8-3AE1-EFC7-36623C86CEBD}"/>
          </ac:graphicFrameMkLst>
        </pc:graphicFrameChg>
        <pc:picChg chg="add mod">
          <ac:chgData name="Pauline Smyth" userId="de5ce227-53e3-42c9-b7e0-2fb7785ba6f5" providerId="ADAL" clId="{307ABC84-D482-4708-9132-84F24D08C924}" dt="2022-11-10T10:54:54.887" v="13" actId="14100"/>
          <ac:picMkLst>
            <pc:docMk/>
            <pc:sldMk cId="1015066156" sldId="337"/>
            <ac:picMk id="7" creationId="{0B7273A8-C270-41F0-B234-763957B21C10}"/>
          </ac:picMkLst>
        </pc:picChg>
      </pc:sldChg>
      <pc:sldChg chg="add del">
        <pc:chgData name="Pauline Smyth" userId="de5ce227-53e3-42c9-b7e0-2fb7785ba6f5" providerId="ADAL" clId="{307ABC84-D482-4708-9132-84F24D08C924}" dt="2022-11-10T10:54:04.297" v="8" actId="47"/>
        <pc:sldMkLst>
          <pc:docMk/>
          <pc:sldMk cId="2374437568" sldId="344"/>
        </pc:sldMkLst>
      </pc:sldChg>
    </pc:docChg>
  </pc:docChgLst>
  <pc:docChgLst>
    <pc:chgData name="Pauline Smyth" userId="de5ce227-53e3-42c9-b7e0-2fb7785ba6f5" providerId="ADAL" clId="{74EFE122-024D-4D09-9DCC-0690166100F1}"/>
    <pc:docChg chg="undo custSel addSld delSld modSld">
      <pc:chgData name="Pauline Smyth" userId="de5ce227-53e3-42c9-b7e0-2fb7785ba6f5" providerId="ADAL" clId="{74EFE122-024D-4D09-9DCC-0690166100F1}" dt="2023-01-26T11:38:25.250" v="336"/>
      <pc:docMkLst>
        <pc:docMk/>
      </pc:docMkLst>
      <pc:sldChg chg="addSp delSp modSp mod setBg">
        <pc:chgData name="Pauline Smyth" userId="de5ce227-53e3-42c9-b7e0-2fb7785ba6f5" providerId="ADAL" clId="{74EFE122-024D-4D09-9DCC-0690166100F1}" dt="2023-01-26T11:07:14.340" v="307" actId="14100"/>
        <pc:sldMkLst>
          <pc:docMk/>
          <pc:sldMk cId="2862134699" sldId="279"/>
        </pc:sldMkLst>
        <pc:spChg chg="mod">
          <ac:chgData name="Pauline Smyth" userId="de5ce227-53e3-42c9-b7e0-2fb7785ba6f5" providerId="ADAL" clId="{74EFE122-024D-4D09-9DCC-0690166100F1}" dt="2023-01-26T11:06:58.529" v="304" actId="20577"/>
          <ac:spMkLst>
            <pc:docMk/>
            <pc:sldMk cId="2862134699" sldId="279"/>
            <ac:spMk id="2" creationId="{76E2669A-AEC2-1492-8FF7-106B2B6597D4}"/>
          </ac:spMkLst>
        </pc:spChg>
        <pc:spChg chg="del mod">
          <ac:chgData name="Pauline Smyth" userId="de5ce227-53e3-42c9-b7e0-2fb7785ba6f5" providerId="ADAL" clId="{74EFE122-024D-4D09-9DCC-0690166100F1}" dt="2023-01-26T11:06:43.163" v="293" actId="478"/>
          <ac:spMkLst>
            <pc:docMk/>
            <pc:sldMk cId="2862134699" sldId="279"/>
            <ac:spMk id="8" creationId="{40A26F78-E88C-CFB0-A1CD-0C8C96509743}"/>
          </ac:spMkLst>
        </pc:spChg>
        <pc:spChg chg="add">
          <ac:chgData name="Pauline Smyth" userId="de5ce227-53e3-42c9-b7e0-2fb7785ba6f5" providerId="ADAL" clId="{74EFE122-024D-4D09-9DCC-0690166100F1}" dt="2023-01-26T11:06:48.340" v="294" actId="26606"/>
          <ac:spMkLst>
            <pc:docMk/>
            <pc:sldMk cId="2862134699" sldId="279"/>
            <ac:spMk id="9" creationId="{6753252F-4873-4F63-801D-CC719279A7D5}"/>
          </ac:spMkLst>
        </pc:spChg>
        <pc:spChg chg="add">
          <ac:chgData name="Pauline Smyth" userId="de5ce227-53e3-42c9-b7e0-2fb7785ba6f5" providerId="ADAL" clId="{74EFE122-024D-4D09-9DCC-0690166100F1}" dt="2023-01-26T11:06:48.340" v="294" actId="26606"/>
          <ac:spMkLst>
            <pc:docMk/>
            <pc:sldMk cId="2862134699" sldId="279"/>
            <ac:spMk id="11" creationId="{047C8CCB-F95D-4249-92DD-651249D3535A}"/>
          </ac:spMkLst>
        </pc:spChg>
        <pc:picChg chg="add mod">
          <ac:chgData name="Pauline Smyth" userId="de5ce227-53e3-42c9-b7e0-2fb7785ba6f5" providerId="ADAL" clId="{74EFE122-024D-4D09-9DCC-0690166100F1}" dt="2023-01-26T11:07:14.340" v="307" actId="14100"/>
          <ac:picMkLst>
            <pc:docMk/>
            <pc:sldMk cId="2862134699" sldId="279"/>
            <ac:picMk id="4" creationId="{F5FB7A8B-FDE7-678B-D753-ED284026F30F}"/>
          </ac:picMkLst>
        </pc:picChg>
      </pc:sldChg>
      <pc:sldChg chg="modSp mod">
        <pc:chgData name="Pauline Smyth" userId="de5ce227-53e3-42c9-b7e0-2fb7785ba6f5" providerId="ADAL" clId="{74EFE122-024D-4D09-9DCC-0690166100F1}" dt="2023-01-26T11:08:57.980" v="332" actId="20577"/>
        <pc:sldMkLst>
          <pc:docMk/>
          <pc:sldMk cId="3228713455" sldId="285"/>
        </pc:sldMkLst>
        <pc:spChg chg="mod">
          <ac:chgData name="Pauline Smyth" userId="de5ce227-53e3-42c9-b7e0-2fb7785ba6f5" providerId="ADAL" clId="{74EFE122-024D-4D09-9DCC-0690166100F1}" dt="2023-01-26T11:08:57.980" v="332" actId="20577"/>
          <ac:spMkLst>
            <pc:docMk/>
            <pc:sldMk cId="3228713455" sldId="285"/>
            <ac:spMk id="2" creationId="{76E2669A-AEC2-1492-8FF7-106B2B6597D4}"/>
          </ac:spMkLst>
        </pc:spChg>
      </pc:sldChg>
      <pc:sldChg chg="del">
        <pc:chgData name="Pauline Smyth" userId="de5ce227-53e3-42c9-b7e0-2fb7785ba6f5" providerId="ADAL" clId="{74EFE122-024D-4D09-9DCC-0690166100F1}" dt="2023-01-26T11:07:42.919" v="309" actId="47"/>
        <pc:sldMkLst>
          <pc:docMk/>
          <pc:sldMk cId="542102116" sldId="287"/>
        </pc:sldMkLst>
      </pc:sldChg>
      <pc:sldChg chg="del">
        <pc:chgData name="Pauline Smyth" userId="de5ce227-53e3-42c9-b7e0-2fb7785ba6f5" providerId="ADAL" clId="{74EFE122-024D-4D09-9DCC-0690166100F1}" dt="2023-01-26T11:07:41.123" v="308" actId="47"/>
        <pc:sldMkLst>
          <pc:docMk/>
          <pc:sldMk cId="3368410360" sldId="288"/>
        </pc:sldMkLst>
      </pc:sldChg>
      <pc:sldChg chg="del">
        <pc:chgData name="Pauline Smyth" userId="de5ce227-53e3-42c9-b7e0-2fb7785ba6f5" providerId="ADAL" clId="{74EFE122-024D-4D09-9DCC-0690166100F1}" dt="2023-01-26T11:07:46.144" v="310" actId="47"/>
        <pc:sldMkLst>
          <pc:docMk/>
          <pc:sldMk cId="2131799204" sldId="289"/>
        </pc:sldMkLst>
      </pc:sldChg>
      <pc:sldChg chg="del">
        <pc:chgData name="Pauline Smyth" userId="de5ce227-53e3-42c9-b7e0-2fb7785ba6f5" providerId="ADAL" clId="{74EFE122-024D-4D09-9DCC-0690166100F1}" dt="2023-01-26T11:10:57.264" v="333" actId="2696"/>
        <pc:sldMkLst>
          <pc:docMk/>
          <pc:sldMk cId="2559678232" sldId="299"/>
        </pc:sldMkLst>
      </pc:sldChg>
      <pc:sldChg chg="add">
        <pc:chgData name="Pauline Smyth" userId="de5ce227-53e3-42c9-b7e0-2fb7785ba6f5" providerId="ADAL" clId="{74EFE122-024D-4D09-9DCC-0690166100F1}" dt="2023-01-26T11:11:15.323" v="334"/>
        <pc:sldMkLst>
          <pc:docMk/>
          <pc:sldMk cId="3909705132" sldId="299"/>
        </pc:sldMkLst>
      </pc:sldChg>
      <pc:sldChg chg="add">
        <pc:chgData name="Pauline Smyth" userId="de5ce227-53e3-42c9-b7e0-2fb7785ba6f5" providerId="ADAL" clId="{74EFE122-024D-4D09-9DCC-0690166100F1}" dt="2023-01-26T11:11:15.323" v="334"/>
        <pc:sldMkLst>
          <pc:docMk/>
          <pc:sldMk cId="968859458" sldId="300"/>
        </pc:sldMkLst>
      </pc:sldChg>
      <pc:sldChg chg="del">
        <pc:chgData name="Pauline Smyth" userId="de5ce227-53e3-42c9-b7e0-2fb7785ba6f5" providerId="ADAL" clId="{74EFE122-024D-4D09-9DCC-0690166100F1}" dt="2023-01-26T11:10:57.264" v="333" actId="2696"/>
        <pc:sldMkLst>
          <pc:docMk/>
          <pc:sldMk cId="3360628245" sldId="300"/>
        </pc:sldMkLst>
      </pc:sldChg>
      <pc:sldChg chg="del">
        <pc:chgData name="Pauline Smyth" userId="de5ce227-53e3-42c9-b7e0-2fb7785ba6f5" providerId="ADAL" clId="{74EFE122-024D-4D09-9DCC-0690166100F1}" dt="2023-01-26T11:37:59.686" v="335" actId="2696"/>
        <pc:sldMkLst>
          <pc:docMk/>
          <pc:sldMk cId="3462947578" sldId="301"/>
        </pc:sldMkLst>
      </pc:sldChg>
      <pc:sldChg chg="add">
        <pc:chgData name="Pauline Smyth" userId="de5ce227-53e3-42c9-b7e0-2fb7785ba6f5" providerId="ADAL" clId="{74EFE122-024D-4D09-9DCC-0690166100F1}" dt="2023-01-26T11:38:25.250" v="336"/>
        <pc:sldMkLst>
          <pc:docMk/>
          <pc:sldMk cId="4079773836" sldId="301"/>
        </pc:sldMkLst>
      </pc:sldChg>
      <pc:sldChg chg="addSp delSp modSp mod">
        <pc:chgData name="Pauline Smyth" userId="de5ce227-53e3-42c9-b7e0-2fb7785ba6f5" providerId="ADAL" clId="{74EFE122-024D-4D09-9DCC-0690166100F1}" dt="2023-01-26T11:08:52.242" v="322" actId="20577"/>
        <pc:sldMkLst>
          <pc:docMk/>
          <pc:sldMk cId="3635982116" sldId="329"/>
        </pc:sldMkLst>
        <pc:spChg chg="mod">
          <ac:chgData name="Pauline Smyth" userId="de5ce227-53e3-42c9-b7e0-2fb7785ba6f5" providerId="ADAL" clId="{74EFE122-024D-4D09-9DCC-0690166100F1}" dt="2023-01-26T11:08:52.242" v="322" actId="20577"/>
          <ac:spMkLst>
            <pc:docMk/>
            <pc:sldMk cId="3635982116" sldId="329"/>
            <ac:spMk id="2" creationId="{76E2669A-AEC2-1492-8FF7-106B2B6597D4}"/>
          </ac:spMkLst>
        </pc:spChg>
        <pc:picChg chg="add del">
          <ac:chgData name="Pauline Smyth" userId="de5ce227-53e3-42c9-b7e0-2fb7785ba6f5" providerId="ADAL" clId="{74EFE122-024D-4D09-9DCC-0690166100F1}" dt="2023-01-26T11:08:42.021" v="312" actId="478"/>
          <ac:picMkLst>
            <pc:docMk/>
            <pc:sldMk cId="3635982116" sldId="329"/>
            <ac:picMk id="6" creationId="{B24AE3A2-A948-CA83-EB18-1EF9C66308D1}"/>
          </ac:picMkLst>
        </pc:picChg>
      </pc:sldChg>
      <pc:sldChg chg="modSp new mod">
        <pc:chgData name="Pauline Smyth" userId="de5ce227-53e3-42c9-b7e0-2fb7785ba6f5" providerId="ADAL" clId="{74EFE122-024D-4D09-9DCC-0690166100F1}" dt="2023-01-26T10:50:36.162" v="210" actId="6549"/>
        <pc:sldMkLst>
          <pc:docMk/>
          <pc:sldMk cId="392086624" sldId="344"/>
        </pc:sldMkLst>
        <pc:spChg chg="mod">
          <ac:chgData name="Pauline Smyth" userId="de5ce227-53e3-42c9-b7e0-2fb7785ba6f5" providerId="ADAL" clId="{74EFE122-024D-4D09-9DCC-0690166100F1}" dt="2023-01-26T10:46:22.608" v="206" actId="403"/>
          <ac:spMkLst>
            <pc:docMk/>
            <pc:sldMk cId="392086624" sldId="344"/>
            <ac:spMk id="2" creationId="{82FF4E78-BC5D-746E-D45C-BAEB51A84CC9}"/>
          </ac:spMkLst>
        </pc:spChg>
        <pc:spChg chg="mod">
          <ac:chgData name="Pauline Smyth" userId="de5ce227-53e3-42c9-b7e0-2fb7785ba6f5" providerId="ADAL" clId="{74EFE122-024D-4D09-9DCC-0690166100F1}" dt="2023-01-26T10:50:36.162" v="210" actId="6549"/>
          <ac:spMkLst>
            <pc:docMk/>
            <pc:sldMk cId="392086624" sldId="344"/>
            <ac:spMk id="3" creationId="{BC14DF67-0600-4F55-A1AD-859C12DDF5B6}"/>
          </ac:spMkLst>
        </pc:spChg>
      </pc:sldChg>
      <pc:sldChg chg="addSp delSp modSp new mod setBg">
        <pc:chgData name="Pauline Smyth" userId="de5ce227-53e3-42c9-b7e0-2fb7785ba6f5" providerId="ADAL" clId="{74EFE122-024D-4D09-9DCC-0690166100F1}" dt="2023-01-26T11:01:22.804" v="256" actId="26606"/>
        <pc:sldMkLst>
          <pc:docMk/>
          <pc:sldMk cId="3029556647" sldId="345"/>
        </pc:sldMkLst>
        <pc:spChg chg="mod">
          <ac:chgData name="Pauline Smyth" userId="de5ce227-53e3-42c9-b7e0-2fb7785ba6f5" providerId="ADAL" clId="{74EFE122-024D-4D09-9DCC-0690166100F1}" dt="2023-01-26T11:01:22.804" v="256" actId="26606"/>
          <ac:spMkLst>
            <pc:docMk/>
            <pc:sldMk cId="3029556647" sldId="345"/>
            <ac:spMk id="2" creationId="{E3A7AAC6-D994-0A91-DD94-816C22143B3D}"/>
          </ac:spMkLst>
        </pc:spChg>
        <pc:spChg chg="add del">
          <ac:chgData name="Pauline Smyth" userId="de5ce227-53e3-42c9-b7e0-2fb7785ba6f5" providerId="ADAL" clId="{74EFE122-024D-4D09-9DCC-0690166100F1}" dt="2023-01-26T11:01:22.804" v="256" actId="26606"/>
          <ac:spMkLst>
            <pc:docMk/>
            <pc:sldMk cId="3029556647" sldId="345"/>
            <ac:spMk id="3" creationId="{2A75610D-E40E-FABD-C777-EF844E694841}"/>
          </ac:spMkLst>
        </pc:spChg>
        <pc:spChg chg="add del">
          <ac:chgData name="Pauline Smyth" userId="de5ce227-53e3-42c9-b7e0-2fb7785ba6f5" providerId="ADAL" clId="{74EFE122-024D-4D09-9DCC-0690166100F1}" dt="2023-01-26T11:01:20.943" v="253" actId="26606"/>
          <ac:spMkLst>
            <pc:docMk/>
            <pc:sldMk cId="3029556647" sldId="345"/>
            <ac:spMk id="10" creationId="{A4AC5506-6312-4701-8D3C-40187889A947}"/>
          </ac:spMkLst>
        </pc:spChg>
        <pc:spChg chg="add del">
          <ac:chgData name="Pauline Smyth" userId="de5ce227-53e3-42c9-b7e0-2fb7785ba6f5" providerId="ADAL" clId="{74EFE122-024D-4D09-9DCC-0690166100F1}" dt="2023-01-26T11:01:22.790" v="255" actId="26606"/>
          <ac:spMkLst>
            <pc:docMk/>
            <pc:sldMk cId="3029556647" sldId="345"/>
            <ac:spMk id="12" creationId="{E186B68C-84BC-4A6E-99D1-EE87483C1349}"/>
          </ac:spMkLst>
        </pc:spChg>
        <pc:spChg chg="add del">
          <ac:chgData name="Pauline Smyth" userId="de5ce227-53e3-42c9-b7e0-2fb7785ba6f5" providerId="ADAL" clId="{74EFE122-024D-4D09-9DCC-0690166100F1}" dt="2023-01-26T11:01:22.790" v="255" actId="26606"/>
          <ac:spMkLst>
            <pc:docMk/>
            <pc:sldMk cId="3029556647" sldId="345"/>
            <ac:spMk id="13" creationId="{B775CD93-9DF2-48CB-9F57-1BCA9A46C7FA}"/>
          </ac:spMkLst>
        </pc:spChg>
        <pc:spChg chg="add del">
          <ac:chgData name="Pauline Smyth" userId="de5ce227-53e3-42c9-b7e0-2fb7785ba6f5" providerId="ADAL" clId="{74EFE122-024D-4D09-9DCC-0690166100F1}" dt="2023-01-26T11:01:22.790" v="255" actId="26606"/>
          <ac:spMkLst>
            <pc:docMk/>
            <pc:sldMk cId="3029556647" sldId="345"/>
            <ac:spMk id="14" creationId="{6166C6D1-23AC-49C4-BA07-238E4E9F8CEB}"/>
          </ac:spMkLst>
        </pc:spChg>
        <pc:spChg chg="add del">
          <ac:chgData name="Pauline Smyth" userId="de5ce227-53e3-42c9-b7e0-2fb7785ba6f5" providerId="ADAL" clId="{74EFE122-024D-4D09-9DCC-0690166100F1}" dt="2023-01-26T11:01:22.790" v="255" actId="26606"/>
          <ac:spMkLst>
            <pc:docMk/>
            <pc:sldMk cId="3029556647" sldId="345"/>
            <ac:spMk id="15" creationId="{2A75610D-E40E-FABD-C777-EF844E694841}"/>
          </ac:spMkLst>
        </pc:spChg>
        <pc:spChg chg="add del">
          <ac:chgData name="Pauline Smyth" userId="de5ce227-53e3-42c9-b7e0-2fb7785ba6f5" providerId="ADAL" clId="{74EFE122-024D-4D09-9DCC-0690166100F1}" dt="2023-01-26T11:01:22.790" v="255" actId="26606"/>
          <ac:spMkLst>
            <pc:docMk/>
            <pc:sldMk cId="3029556647" sldId="345"/>
            <ac:spMk id="16" creationId="{33A87B69-D1B1-4DA7-B224-F220FC5235E6}"/>
          </ac:spMkLst>
        </pc:spChg>
        <pc:spChg chg="add del">
          <ac:chgData name="Pauline Smyth" userId="de5ce227-53e3-42c9-b7e0-2fb7785ba6f5" providerId="ADAL" clId="{74EFE122-024D-4D09-9DCC-0690166100F1}" dt="2023-01-26T11:01:22.790" v="255" actId="26606"/>
          <ac:spMkLst>
            <pc:docMk/>
            <pc:sldMk cId="3029556647" sldId="345"/>
            <ac:spMk id="18" creationId="{1C091803-41C2-48E0-9228-5148460C7479}"/>
          </ac:spMkLst>
        </pc:spChg>
        <pc:spChg chg="add">
          <ac:chgData name="Pauline Smyth" userId="de5ce227-53e3-42c9-b7e0-2fb7785ba6f5" providerId="ADAL" clId="{74EFE122-024D-4D09-9DCC-0690166100F1}" dt="2023-01-26T11:01:22.804" v="256" actId="26606"/>
          <ac:spMkLst>
            <pc:docMk/>
            <pc:sldMk cId="3029556647" sldId="345"/>
            <ac:spMk id="21" creationId="{7F57BEA8-497D-4AA8-8A18-BDCD696B25FE}"/>
          </ac:spMkLst>
        </pc:spChg>
        <pc:picChg chg="add mod">
          <ac:chgData name="Pauline Smyth" userId="de5ce227-53e3-42c9-b7e0-2fb7785ba6f5" providerId="ADAL" clId="{74EFE122-024D-4D09-9DCC-0690166100F1}" dt="2023-01-26T11:01:22.804" v="256" actId="26606"/>
          <ac:picMkLst>
            <pc:docMk/>
            <pc:sldMk cId="3029556647" sldId="345"/>
            <ac:picMk id="5" creationId="{491DDBF7-EBCA-6641-CE0A-FF002F2BDCB0}"/>
          </ac:picMkLst>
        </pc:picChg>
        <pc:cxnChg chg="add">
          <ac:chgData name="Pauline Smyth" userId="de5ce227-53e3-42c9-b7e0-2fb7785ba6f5" providerId="ADAL" clId="{74EFE122-024D-4D09-9DCC-0690166100F1}" dt="2023-01-26T11:01:22.804" v="256" actId="26606"/>
          <ac:cxnSpMkLst>
            <pc:docMk/>
            <pc:sldMk cId="3029556647" sldId="345"/>
            <ac:cxnSpMk id="20" creationId="{D2E961F1-4A28-4A5F-BBD4-6E400E5E6C75}"/>
          </ac:cxnSpMkLst>
        </pc:cxnChg>
        <pc:cxnChg chg="add">
          <ac:chgData name="Pauline Smyth" userId="de5ce227-53e3-42c9-b7e0-2fb7785ba6f5" providerId="ADAL" clId="{74EFE122-024D-4D09-9DCC-0690166100F1}" dt="2023-01-26T11:01:22.804" v="256" actId="26606"/>
          <ac:cxnSpMkLst>
            <pc:docMk/>
            <pc:sldMk cId="3029556647" sldId="345"/>
            <ac:cxnSpMk id="22" creationId="{A82415D3-DDE5-4D63-8CB3-23A5EC581B27}"/>
          </ac:cxnSpMkLst>
        </pc:cxnChg>
        <pc:cxnChg chg="add">
          <ac:chgData name="Pauline Smyth" userId="de5ce227-53e3-42c9-b7e0-2fb7785ba6f5" providerId="ADAL" clId="{74EFE122-024D-4D09-9DCC-0690166100F1}" dt="2023-01-26T11:01:22.804" v="256" actId="26606"/>
          <ac:cxnSpMkLst>
            <pc:docMk/>
            <pc:sldMk cId="3029556647" sldId="345"/>
            <ac:cxnSpMk id="23" creationId="{AD7193FB-6AE6-4B3B-8F89-56B55DD63B4D}"/>
          </ac:cxnSpMkLst>
        </pc:cxnChg>
      </pc:sldChg>
      <pc:sldChg chg="addSp delSp modSp add mod setBg">
        <pc:chgData name="Pauline Smyth" userId="de5ce227-53e3-42c9-b7e0-2fb7785ba6f5" providerId="ADAL" clId="{74EFE122-024D-4D09-9DCC-0690166100F1}" dt="2023-01-26T11:02:36.230" v="269" actId="14100"/>
        <pc:sldMkLst>
          <pc:docMk/>
          <pc:sldMk cId="532069416" sldId="346"/>
        </pc:sldMkLst>
        <pc:spChg chg="mod">
          <ac:chgData name="Pauline Smyth" userId="de5ce227-53e3-42c9-b7e0-2fb7785ba6f5" providerId="ADAL" clId="{74EFE122-024D-4D09-9DCC-0690166100F1}" dt="2023-01-26T11:01:45.185" v="263" actId="26606"/>
          <ac:spMkLst>
            <pc:docMk/>
            <pc:sldMk cId="532069416" sldId="346"/>
            <ac:spMk id="2" creationId="{E3A7AAC6-D994-0A91-DD94-816C22143B3D}"/>
          </ac:spMkLst>
        </pc:spChg>
        <pc:spChg chg="add del">
          <ac:chgData name="Pauline Smyth" userId="de5ce227-53e3-42c9-b7e0-2fb7785ba6f5" providerId="ADAL" clId="{74EFE122-024D-4D09-9DCC-0690166100F1}" dt="2023-01-26T11:01:33.364" v="259" actId="26606"/>
          <ac:spMkLst>
            <pc:docMk/>
            <pc:sldMk cId="532069416" sldId="346"/>
            <ac:spMk id="3" creationId="{2A75610D-E40E-FABD-C777-EF844E694841}"/>
          </ac:spMkLst>
        </pc:spChg>
        <pc:spChg chg="add del">
          <ac:chgData name="Pauline Smyth" userId="de5ce227-53e3-42c9-b7e0-2fb7785ba6f5" providerId="ADAL" clId="{74EFE122-024D-4D09-9DCC-0690166100F1}" dt="2023-01-26T11:01:33.357" v="258" actId="26606"/>
          <ac:spMkLst>
            <pc:docMk/>
            <pc:sldMk cId="532069416" sldId="346"/>
            <ac:spMk id="11" creationId="{6753252F-4873-4F63-801D-CC719279A7D5}"/>
          </ac:spMkLst>
        </pc:spChg>
        <pc:spChg chg="add del">
          <ac:chgData name="Pauline Smyth" userId="de5ce227-53e3-42c9-b7e0-2fb7785ba6f5" providerId="ADAL" clId="{74EFE122-024D-4D09-9DCC-0690166100F1}" dt="2023-01-26T11:01:33.357" v="258" actId="26606"/>
          <ac:spMkLst>
            <pc:docMk/>
            <pc:sldMk cId="532069416" sldId="346"/>
            <ac:spMk id="13" creationId="{047C8CCB-F95D-4249-92DD-651249D3535A}"/>
          </ac:spMkLst>
        </pc:spChg>
        <pc:spChg chg="add del">
          <ac:chgData name="Pauline Smyth" userId="de5ce227-53e3-42c9-b7e0-2fb7785ba6f5" providerId="ADAL" clId="{74EFE122-024D-4D09-9DCC-0690166100F1}" dt="2023-01-26T11:01:45.185" v="263" actId="26606"/>
          <ac:spMkLst>
            <pc:docMk/>
            <pc:sldMk cId="532069416" sldId="346"/>
            <ac:spMk id="15" creationId="{D12DDE76-C203-4047-9998-63900085B5E8}"/>
          </ac:spMkLst>
        </pc:spChg>
        <pc:spChg chg="add del">
          <ac:chgData name="Pauline Smyth" userId="de5ce227-53e3-42c9-b7e0-2fb7785ba6f5" providerId="ADAL" clId="{74EFE122-024D-4D09-9DCC-0690166100F1}" dt="2023-01-26T11:01:45.177" v="262" actId="26606"/>
          <ac:spMkLst>
            <pc:docMk/>
            <pc:sldMk cId="532069416" sldId="346"/>
            <ac:spMk id="20" creationId="{D12DDE76-C203-4047-9998-63900085B5E8}"/>
          </ac:spMkLst>
        </pc:spChg>
        <pc:spChg chg="add del">
          <ac:chgData name="Pauline Smyth" userId="de5ce227-53e3-42c9-b7e0-2fb7785ba6f5" providerId="ADAL" clId="{74EFE122-024D-4D09-9DCC-0690166100F1}" dt="2023-01-26T11:02:23.778" v="266" actId="26606"/>
          <ac:spMkLst>
            <pc:docMk/>
            <pc:sldMk cId="532069416" sldId="346"/>
            <ac:spMk id="22" creationId="{047C8CCB-F95D-4249-92DD-651249D3535A}"/>
          </ac:spMkLst>
        </pc:spChg>
        <pc:spChg chg="add del">
          <ac:chgData name="Pauline Smyth" userId="de5ce227-53e3-42c9-b7e0-2fb7785ba6f5" providerId="ADAL" clId="{74EFE122-024D-4D09-9DCC-0690166100F1}" dt="2023-01-26T11:02:23.778" v="266" actId="26606"/>
          <ac:spMkLst>
            <pc:docMk/>
            <pc:sldMk cId="532069416" sldId="346"/>
            <ac:spMk id="23" creationId="{6753252F-4873-4F63-801D-CC719279A7D5}"/>
          </ac:spMkLst>
        </pc:spChg>
        <pc:spChg chg="add">
          <ac:chgData name="Pauline Smyth" userId="de5ce227-53e3-42c9-b7e0-2fb7785ba6f5" providerId="ADAL" clId="{74EFE122-024D-4D09-9DCC-0690166100F1}" dt="2023-01-26T11:02:23.778" v="266" actId="26606"/>
          <ac:spMkLst>
            <pc:docMk/>
            <pc:sldMk cId="532069416" sldId="346"/>
            <ac:spMk id="28" creationId="{6753252F-4873-4F63-801D-CC719279A7D5}"/>
          </ac:spMkLst>
        </pc:spChg>
        <pc:spChg chg="add">
          <ac:chgData name="Pauline Smyth" userId="de5ce227-53e3-42c9-b7e0-2fb7785ba6f5" providerId="ADAL" clId="{74EFE122-024D-4D09-9DCC-0690166100F1}" dt="2023-01-26T11:02:23.778" v="266" actId="26606"/>
          <ac:spMkLst>
            <pc:docMk/>
            <pc:sldMk cId="532069416" sldId="346"/>
            <ac:spMk id="30" creationId="{047C8CCB-F95D-4249-92DD-651249D3535A}"/>
          </ac:spMkLst>
        </pc:spChg>
        <pc:picChg chg="del">
          <ac:chgData name="Pauline Smyth" userId="de5ce227-53e3-42c9-b7e0-2fb7785ba6f5" providerId="ADAL" clId="{74EFE122-024D-4D09-9DCC-0690166100F1}" dt="2023-01-26T10:57:59.908" v="243" actId="478"/>
          <ac:picMkLst>
            <pc:docMk/>
            <pc:sldMk cId="532069416" sldId="346"/>
            <ac:picMk id="5" creationId="{491DDBF7-EBCA-6641-CE0A-FF002F2BDCB0}"/>
          </ac:picMkLst>
        </pc:picChg>
        <pc:picChg chg="add mod">
          <ac:chgData name="Pauline Smyth" userId="de5ce227-53e3-42c9-b7e0-2fb7785ba6f5" providerId="ADAL" clId="{74EFE122-024D-4D09-9DCC-0690166100F1}" dt="2023-01-26T11:02:36.230" v="269" actId="14100"/>
          <ac:picMkLst>
            <pc:docMk/>
            <pc:sldMk cId="532069416" sldId="346"/>
            <ac:picMk id="6" creationId="{04303EE5-5388-5551-4839-41CEB28FC10E}"/>
          </ac:picMkLst>
        </pc:picChg>
      </pc:sldChg>
      <pc:sldChg chg="addSp delSp modSp add mod">
        <pc:chgData name="Pauline Smyth" userId="de5ce227-53e3-42c9-b7e0-2fb7785ba6f5" providerId="ADAL" clId="{74EFE122-024D-4D09-9DCC-0690166100F1}" dt="2023-01-26T11:04:37.608" v="278" actId="14100"/>
        <pc:sldMkLst>
          <pc:docMk/>
          <pc:sldMk cId="1319318892" sldId="347"/>
        </pc:sldMkLst>
        <pc:spChg chg="add del mod">
          <ac:chgData name="Pauline Smyth" userId="de5ce227-53e3-42c9-b7e0-2fb7785ba6f5" providerId="ADAL" clId="{74EFE122-024D-4D09-9DCC-0690166100F1}" dt="2023-01-26T11:03:31.971" v="272" actId="478"/>
          <ac:spMkLst>
            <pc:docMk/>
            <pc:sldMk cId="1319318892" sldId="347"/>
            <ac:spMk id="4" creationId="{121EE999-EDB8-D0ED-BDE1-896541C93166}"/>
          </ac:spMkLst>
        </pc:spChg>
        <pc:spChg chg="del">
          <ac:chgData name="Pauline Smyth" userId="de5ce227-53e3-42c9-b7e0-2fb7785ba6f5" providerId="ADAL" clId="{74EFE122-024D-4D09-9DCC-0690166100F1}" dt="2023-01-26T11:04:22.652" v="274" actId="26606"/>
          <ac:spMkLst>
            <pc:docMk/>
            <pc:sldMk cId="1319318892" sldId="347"/>
            <ac:spMk id="28" creationId="{6753252F-4873-4F63-801D-CC719279A7D5}"/>
          </ac:spMkLst>
        </pc:spChg>
        <pc:spChg chg="del">
          <ac:chgData name="Pauline Smyth" userId="de5ce227-53e3-42c9-b7e0-2fb7785ba6f5" providerId="ADAL" clId="{74EFE122-024D-4D09-9DCC-0690166100F1}" dt="2023-01-26T11:04:22.652" v="274" actId="26606"/>
          <ac:spMkLst>
            <pc:docMk/>
            <pc:sldMk cId="1319318892" sldId="347"/>
            <ac:spMk id="30" creationId="{047C8CCB-F95D-4249-92DD-651249D3535A}"/>
          </ac:spMkLst>
        </pc:spChg>
        <pc:spChg chg="add">
          <ac:chgData name="Pauline Smyth" userId="de5ce227-53e3-42c9-b7e0-2fb7785ba6f5" providerId="ADAL" clId="{74EFE122-024D-4D09-9DCC-0690166100F1}" dt="2023-01-26T11:04:22.652" v="274" actId="26606"/>
          <ac:spMkLst>
            <pc:docMk/>
            <pc:sldMk cId="1319318892" sldId="347"/>
            <ac:spMk id="35" creationId="{6753252F-4873-4F63-801D-CC719279A7D5}"/>
          </ac:spMkLst>
        </pc:spChg>
        <pc:spChg chg="add">
          <ac:chgData name="Pauline Smyth" userId="de5ce227-53e3-42c9-b7e0-2fb7785ba6f5" providerId="ADAL" clId="{74EFE122-024D-4D09-9DCC-0690166100F1}" dt="2023-01-26T11:04:22.652" v="274" actId="26606"/>
          <ac:spMkLst>
            <pc:docMk/>
            <pc:sldMk cId="1319318892" sldId="347"/>
            <ac:spMk id="37" creationId="{047C8CCB-F95D-4249-92DD-651249D3535A}"/>
          </ac:spMkLst>
        </pc:spChg>
        <pc:picChg chg="del">
          <ac:chgData name="Pauline Smyth" userId="de5ce227-53e3-42c9-b7e0-2fb7785ba6f5" providerId="ADAL" clId="{74EFE122-024D-4D09-9DCC-0690166100F1}" dt="2023-01-26T11:03:27.905" v="271" actId="478"/>
          <ac:picMkLst>
            <pc:docMk/>
            <pc:sldMk cId="1319318892" sldId="347"/>
            <ac:picMk id="6" creationId="{04303EE5-5388-5551-4839-41CEB28FC10E}"/>
          </ac:picMkLst>
        </pc:picChg>
        <pc:picChg chg="add mod">
          <ac:chgData name="Pauline Smyth" userId="de5ce227-53e3-42c9-b7e0-2fb7785ba6f5" providerId="ADAL" clId="{74EFE122-024D-4D09-9DCC-0690166100F1}" dt="2023-01-26T11:04:37.608" v="278" actId="14100"/>
          <ac:picMkLst>
            <pc:docMk/>
            <pc:sldMk cId="1319318892" sldId="347"/>
            <ac:picMk id="7" creationId="{0DF2C0D8-5151-3B70-CB1A-365CB303FF09}"/>
          </ac:picMkLst>
        </pc:picChg>
      </pc:sldChg>
      <pc:sldChg chg="addSp delSp modSp add mod">
        <pc:chgData name="Pauline Smyth" userId="de5ce227-53e3-42c9-b7e0-2fb7785ba6f5" providerId="ADAL" clId="{74EFE122-024D-4D09-9DCC-0690166100F1}" dt="2023-01-26T11:05:30.398" v="288" actId="1076"/>
        <pc:sldMkLst>
          <pc:docMk/>
          <pc:sldMk cId="4127677155" sldId="348"/>
        </pc:sldMkLst>
        <pc:spChg chg="del">
          <ac:chgData name="Pauline Smyth" userId="de5ce227-53e3-42c9-b7e0-2fb7785ba6f5" providerId="ADAL" clId="{74EFE122-024D-4D09-9DCC-0690166100F1}" dt="2023-01-26T11:05:16.099" v="282" actId="26606"/>
          <ac:spMkLst>
            <pc:docMk/>
            <pc:sldMk cId="4127677155" sldId="348"/>
            <ac:spMk id="35" creationId="{6753252F-4873-4F63-801D-CC719279A7D5}"/>
          </ac:spMkLst>
        </pc:spChg>
        <pc:spChg chg="del">
          <ac:chgData name="Pauline Smyth" userId="de5ce227-53e3-42c9-b7e0-2fb7785ba6f5" providerId="ADAL" clId="{74EFE122-024D-4D09-9DCC-0690166100F1}" dt="2023-01-26T11:05:16.099" v="282" actId="26606"/>
          <ac:spMkLst>
            <pc:docMk/>
            <pc:sldMk cId="4127677155" sldId="348"/>
            <ac:spMk id="37" creationId="{047C8CCB-F95D-4249-92DD-651249D3535A}"/>
          </ac:spMkLst>
        </pc:spChg>
        <pc:spChg chg="add">
          <ac:chgData name="Pauline Smyth" userId="de5ce227-53e3-42c9-b7e0-2fb7785ba6f5" providerId="ADAL" clId="{74EFE122-024D-4D09-9DCC-0690166100F1}" dt="2023-01-26T11:05:16.099" v="282" actId="26606"/>
          <ac:spMkLst>
            <pc:docMk/>
            <pc:sldMk cId="4127677155" sldId="348"/>
            <ac:spMk id="42" creationId="{6753252F-4873-4F63-801D-CC719279A7D5}"/>
          </ac:spMkLst>
        </pc:spChg>
        <pc:spChg chg="add">
          <ac:chgData name="Pauline Smyth" userId="de5ce227-53e3-42c9-b7e0-2fb7785ba6f5" providerId="ADAL" clId="{74EFE122-024D-4D09-9DCC-0690166100F1}" dt="2023-01-26T11:05:16.099" v="282" actId="26606"/>
          <ac:spMkLst>
            <pc:docMk/>
            <pc:sldMk cId="4127677155" sldId="348"/>
            <ac:spMk id="44" creationId="{047C8CCB-F95D-4249-92DD-651249D3535A}"/>
          </ac:spMkLst>
        </pc:spChg>
        <pc:picChg chg="add mod">
          <ac:chgData name="Pauline Smyth" userId="de5ce227-53e3-42c9-b7e0-2fb7785ba6f5" providerId="ADAL" clId="{74EFE122-024D-4D09-9DCC-0690166100F1}" dt="2023-01-26T11:05:30.398" v="288" actId="1076"/>
          <ac:picMkLst>
            <pc:docMk/>
            <pc:sldMk cId="4127677155" sldId="348"/>
            <ac:picMk id="4" creationId="{978FB9C4-AB90-DF73-B503-B2CAAAB87D01}"/>
          </ac:picMkLst>
        </pc:picChg>
        <pc:picChg chg="del">
          <ac:chgData name="Pauline Smyth" userId="de5ce227-53e3-42c9-b7e0-2fb7785ba6f5" providerId="ADAL" clId="{74EFE122-024D-4D09-9DCC-0690166100F1}" dt="2023-01-26T11:04:46.195" v="280" actId="478"/>
          <ac:picMkLst>
            <pc:docMk/>
            <pc:sldMk cId="4127677155" sldId="348"/>
            <ac:picMk id="7" creationId="{0DF2C0D8-5151-3B70-CB1A-365CB303FF09}"/>
          </ac:picMkLst>
        </pc:picChg>
      </pc:sldChg>
    </pc:docChg>
  </pc:docChgLst>
  <pc:docChgLst>
    <pc:chgData name="Pauline Smyth" userId="S::psmyth.spc@lmetb.ie::de5ce227-53e3-42c9-b7e0-2fb7785ba6f5" providerId="AD" clId="Web-{3CA2D3AE-5CEB-7953-FB7D-34BD98A52E3E}"/>
    <pc:docChg chg="modSld">
      <pc:chgData name="Pauline Smyth" userId="S::psmyth.spc@lmetb.ie::de5ce227-53e3-42c9-b7e0-2fb7785ba6f5" providerId="AD" clId="Web-{3CA2D3AE-5CEB-7953-FB7D-34BD98A52E3E}" dt="2024-04-07T20:19:52.829" v="6" actId="20577"/>
      <pc:docMkLst>
        <pc:docMk/>
      </pc:docMkLst>
      <pc:sldChg chg="modSp">
        <pc:chgData name="Pauline Smyth" userId="S::psmyth.spc@lmetb.ie::de5ce227-53e3-42c9-b7e0-2fb7785ba6f5" providerId="AD" clId="Web-{3CA2D3AE-5CEB-7953-FB7D-34BD98A52E3E}" dt="2024-04-07T20:19:52.829" v="6" actId="20577"/>
        <pc:sldMkLst>
          <pc:docMk/>
          <pc:sldMk cId="1828336987" sldId="257"/>
        </pc:sldMkLst>
        <pc:spChg chg="mod">
          <ac:chgData name="Pauline Smyth" userId="S::psmyth.spc@lmetb.ie::de5ce227-53e3-42c9-b7e0-2fb7785ba6f5" providerId="AD" clId="Web-{3CA2D3AE-5CEB-7953-FB7D-34BD98A52E3E}" dt="2024-04-07T20:19:52.829" v="6" actId="20577"/>
          <ac:spMkLst>
            <pc:docMk/>
            <pc:sldMk cId="1828336987" sldId="257"/>
            <ac:spMk id="5" creationId="{2B54816A-3EDA-BB3F-B5F1-1C7D1418A6E4}"/>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9392FB-9D58-48D6-960E-79C533E6AA5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E584A10-5C5A-44A5-BC05-C67D182B6ECD}">
      <dgm:prSet/>
      <dgm:spPr/>
      <dgm:t>
        <a:bodyPr/>
        <a:lstStyle/>
        <a:p>
          <a:pPr>
            <a:lnSpc>
              <a:spcPct val="100000"/>
            </a:lnSpc>
          </a:pPr>
          <a:r>
            <a:rPr lang="en-IE"/>
            <a:t>Searching algorithms search something (such as a list) for a specific item to see if it is present</a:t>
          </a:r>
          <a:endParaRPr lang="en-US"/>
        </a:p>
      </dgm:t>
    </dgm:pt>
    <dgm:pt modelId="{6D46FEAC-9857-4EC8-96E7-71C09C486759}" type="parTrans" cxnId="{0F37038B-F8C0-4B43-92B9-12F790464BE1}">
      <dgm:prSet/>
      <dgm:spPr/>
      <dgm:t>
        <a:bodyPr/>
        <a:lstStyle/>
        <a:p>
          <a:endParaRPr lang="en-US"/>
        </a:p>
      </dgm:t>
    </dgm:pt>
    <dgm:pt modelId="{587C9A64-F066-43D4-AB93-CB042DACD5AF}" type="sibTrans" cxnId="{0F37038B-F8C0-4B43-92B9-12F790464BE1}">
      <dgm:prSet/>
      <dgm:spPr/>
      <dgm:t>
        <a:bodyPr/>
        <a:lstStyle/>
        <a:p>
          <a:endParaRPr lang="en-US"/>
        </a:p>
      </dgm:t>
    </dgm:pt>
    <dgm:pt modelId="{AF79EBBA-7C5E-43DA-882B-619075A1F4DF}">
      <dgm:prSet/>
      <dgm:spPr/>
      <dgm:t>
        <a:bodyPr/>
        <a:lstStyle/>
        <a:p>
          <a:pPr>
            <a:lnSpc>
              <a:spcPct val="100000"/>
            </a:lnSpc>
          </a:pPr>
          <a:r>
            <a:rPr lang="en-IE"/>
            <a:t>Sorting algorithms sort something (such as a list) so that all items in the list are in a particular order.</a:t>
          </a:r>
          <a:endParaRPr lang="en-US"/>
        </a:p>
      </dgm:t>
    </dgm:pt>
    <dgm:pt modelId="{09181B30-37FA-4130-A41D-2163789E35E1}" type="parTrans" cxnId="{52FFCE37-95BE-4A25-8409-C2464A92F2E5}">
      <dgm:prSet/>
      <dgm:spPr/>
      <dgm:t>
        <a:bodyPr/>
        <a:lstStyle/>
        <a:p>
          <a:endParaRPr lang="en-US"/>
        </a:p>
      </dgm:t>
    </dgm:pt>
    <dgm:pt modelId="{9C899B4C-254A-4A4D-BCF8-9920438BC3D2}" type="sibTrans" cxnId="{52FFCE37-95BE-4A25-8409-C2464A92F2E5}">
      <dgm:prSet/>
      <dgm:spPr/>
      <dgm:t>
        <a:bodyPr/>
        <a:lstStyle/>
        <a:p>
          <a:endParaRPr lang="en-US"/>
        </a:p>
      </dgm:t>
    </dgm:pt>
    <dgm:pt modelId="{F670E24E-53BC-415C-A0C9-1BCD21BF253F}">
      <dgm:prSet/>
      <dgm:spPr/>
      <dgm:t>
        <a:bodyPr/>
        <a:lstStyle/>
        <a:p>
          <a:pPr>
            <a:lnSpc>
              <a:spcPct val="100000"/>
            </a:lnSpc>
          </a:pPr>
          <a:r>
            <a:rPr lang="en-IE"/>
            <a:t>There are many more algorithms than those presented here</a:t>
          </a:r>
          <a:endParaRPr lang="en-US"/>
        </a:p>
      </dgm:t>
    </dgm:pt>
    <dgm:pt modelId="{988D5807-4B96-4B12-AB9D-B1746854C762}" type="parTrans" cxnId="{A88FAC99-C378-42BB-BFB4-7E02C5D0D92D}">
      <dgm:prSet/>
      <dgm:spPr/>
      <dgm:t>
        <a:bodyPr/>
        <a:lstStyle/>
        <a:p>
          <a:endParaRPr lang="en-US"/>
        </a:p>
      </dgm:t>
    </dgm:pt>
    <dgm:pt modelId="{9E97A67E-FCB4-42D5-8D1F-293CAAC30101}" type="sibTrans" cxnId="{A88FAC99-C378-42BB-BFB4-7E02C5D0D92D}">
      <dgm:prSet/>
      <dgm:spPr/>
      <dgm:t>
        <a:bodyPr/>
        <a:lstStyle/>
        <a:p>
          <a:endParaRPr lang="en-US"/>
        </a:p>
      </dgm:t>
    </dgm:pt>
    <dgm:pt modelId="{599E66C4-B6D5-49CD-8E9C-B54E52DB3C4B}" type="pres">
      <dgm:prSet presAssocID="{899392FB-9D58-48D6-960E-79C533E6AA5F}" presName="root" presStyleCnt="0">
        <dgm:presLayoutVars>
          <dgm:dir/>
          <dgm:resizeHandles val="exact"/>
        </dgm:presLayoutVars>
      </dgm:prSet>
      <dgm:spPr/>
    </dgm:pt>
    <dgm:pt modelId="{AE0AAF17-C244-42ED-8A8A-788511665114}" type="pres">
      <dgm:prSet presAssocID="{EE584A10-5C5A-44A5-BC05-C67D182B6ECD}" presName="compNode" presStyleCnt="0"/>
      <dgm:spPr/>
    </dgm:pt>
    <dgm:pt modelId="{61108AF5-982F-41BC-9CAA-446176B50736}" type="pres">
      <dgm:prSet presAssocID="{EE584A10-5C5A-44A5-BC05-C67D182B6ECD}" presName="bgRect" presStyleLbl="bgShp" presStyleIdx="0" presStyleCnt="3"/>
      <dgm:spPr/>
    </dgm:pt>
    <dgm:pt modelId="{3BE45296-20D5-4D01-B0F2-D9B3A39FA0AD}" type="pres">
      <dgm:prSet presAssocID="{EE584A10-5C5A-44A5-BC05-C67D182B6E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59E8C913-85F0-47F7-BE40-065CE68DCBE7}" type="pres">
      <dgm:prSet presAssocID="{EE584A10-5C5A-44A5-BC05-C67D182B6ECD}" presName="spaceRect" presStyleCnt="0"/>
      <dgm:spPr/>
    </dgm:pt>
    <dgm:pt modelId="{7E639B3E-6ADB-4CB7-8AF2-159416C6F715}" type="pres">
      <dgm:prSet presAssocID="{EE584A10-5C5A-44A5-BC05-C67D182B6ECD}" presName="parTx" presStyleLbl="revTx" presStyleIdx="0" presStyleCnt="3">
        <dgm:presLayoutVars>
          <dgm:chMax val="0"/>
          <dgm:chPref val="0"/>
        </dgm:presLayoutVars>
      </dgm:prSet>
      <dgm:spPr/>
    </dgm:pt>
    <dgm:pt modelId="{BE78B91C-6118-4140-A7A6-64A23A5FC547}" type="pres">
      <dgm:prSet presAssocID="{587C9A64-F066-43D4-AB93-CB042DACD5AF}" presName="sibTrans" presStyleCnt="0"/>
      <dgm:spPr/>
    </dgm:pt>
    <dgm:pt modelId="{BCA68B07-FA24-4ABE-B211-B8A9ECBCD9A2}" type="pres">
      <dgm:prSet presAssocID="{AF79EBBA-7C5E-43DA-882B-619075A1F4DF}" presName="compNode" presStyleCnt="0"/>
      <dgm:spPr/>
    </dgm:pt>
    <dgm:pt modelId="{CE51DEF2-4D63-469E-8BB0-092700F464FA}" type="pres">
      <dgm:prSet presAssocID="{AF79EBBA-7C5E-43DA-882B-619075A1F4DF}" presName="bgRect" presStyleLbl="bgShp" presStyleIdx="1" presStyleCnt="3"/>
      <dgm:spPr/>
    </dgm:pt>
    <dgm:pt modelId="{5884AF4F-7BC9-4810-BF4A-1935C213AC82}" type="pres">
      <dgm:prSet presAssocID="{AF79EBBA-7C5E-43DA-882B-619075A1F4D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90665AD3-5F03-4DBB-B8EA-5295AE3990D9}" type="pres">
      <dgm:prSet presAssocID="{AF79EBBA-7C5E-43DA-882B-619075A1F4DF}" presName="spaceRect" presStyleCnt="0"/>
      <dgm:spPr/>
    </dgm:pt>
    <dgm:pt modelId="{63C52EB6-08CC-4ACE-AE5D-BBFDDB97D201}" type="pres">
      <dgm:prSet presAssocID="{AF79EBBA-7C5E-43DA-882B-619075A1F4DF}" presName="parTx" presStyleLbl="revTx" presStyleIdx="1" presStyleCnt="3">
        <dgm:presLayoutVars>
          <dgm:chMax val="0"/>
          <dgm:chPref val="0"/>
        </dgm:presLayoutVars>
      </dgm:prSet>
      <dgm:spPr/>
    </dgm:pt>
    <dgm:pt modelId="{0ABC7048-9D70-4ACB-9CCD-253977FAACBA}" type="pres">
      <dgm:prSet presAssocID="{9C899B4C-254A-4A4D-BCF8-9920438BC3D2}" presName="sibTrans" presStyleCnt="0"/>
      <dgm:spPr/>
    </dgm:pt>
    <dgm:pt modelId="{FD4491D4-292E-46A3-B4C2-5CF43CD77E97}" type="pres">
      <dgm:prSet presAssocID="{F670E24E-53BC-415C-A0C9-1BCD21BF253F}" presName="compNode" presStyleCnt="0"/>
      <dgm:spPr/>
    </dgm:pt>
    <dgm:pt modelId="{665D3AAB-1CB0-45A6-86F9-B598C4936B84}" type="pres">
      <dgm:prSet presAssocID="{F670E24E-53BC-415C-A0C9-1BCD21BF253F}" presName="bgRect" presStyleLbl="bgShp" presStyleIdx="2" presStyleCnt="3"/>
      <dgm:spPr/>
    </dgm:pt>
    <dgm:pt modelId="{09D19AFB-1929-4154-94E5-254636D6A791}" type="pres">
      <dgm:prSet presAssocID="{F670E24E-53BC-415C-A0C9-1BCD21BF25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14E59BF6-0FD4-4F86-B0AB-6A4603897E67}" type="pres">
      <dgm:prSet presAssocID="{F670E24E-53BC-415C-A0C9-1BCD21BF253F}" presName="spaceRect" presStyleCnt="0"/>
      <dgm:spPr/>
    </dgm:pt>
    <dgm:pt modelId="{7D6C94BD-1BA7-405B-A30D-3B42E9A0EA31}" type="pres">
      <dgm:prSet presAssocID="{F670E24E-53BC-415C-A0C9-1BCD21BF253F}" presName="parTx" presStyleLbl="revTx" presStyleIdx="2" presStyleCnt="3">
        <dgm:presLayoutVars>
          <dgm:chMax val="0"/>
          <dgm:chPref val="0"/>
        </dgm:presLayoutVars>
      </dgm:prSet>
      <dgm:spPr/>
    </dgm:pt>
  </dgm:ptLst>
  <dgm:cxnLst>
    <dgm:cxn modelId="{81C3AB02-3DDC-4586-A481-E0D0EAFD7CDF}" type="presOf" srcId="{F670E24E-53BC-415C-A0C9-1BCD21BF253F}" destId="{7D6C94BD-1BA7-405B-A30D-3B42E9A0EA31}" srcOrd="0" destOrd="0" presId="urn:microsoft.com/office/officeart/2018/2/layout/IconVerticalSolidList"/>
    <dgm:cxn modelId="{61E9320C-EF96-4E59-8AEB-46376D7B48D1}" type="presOf" srcId="{AF79EBBA-7C5E-43DA-882B-619075A1F4DF}" destId="{63C52EB6-08CC-4ACE-AE5D-BBFDDB97D201}" srcOrd="0" destOrd="0" presId="urn:microsoft.com/office/officeart/2018/2/layout/IconVerticalSolidList"/>
    <dgm:cxn modelId="{08A0C217-F5FD-480F-BEC2-BAAC34A3513E}" type="presOf" srcId="{899392FB-9D58-48D6-960E-79C533E6AA5F}" destId="{599E66C4-B6D5-49CD-8E9C-B54E52DB3C4B}" srcOrd="0" destOrd="0" presId="urn:microsoft.com/office/officeart/2018/2/layout/IconVerticalSolidList"/>
    <dgm:cxn modelId="{52FFCE37-95BE-4A25-8409-C2464A92F2E5}" srcId="{899392FB-9D58-48D6-960E-79C533E6AA5F}" destId="{AF79EBBA-7C5E-43DA-882B-619075A1F4DF}" srcOrd="1" destOrd="0" parTransId="{09181B30-37FA-4130-A41D-2163789E35E1}" sibTransId="{9C899B4C-254A-4A4D-BCF8-9920438BC3D2}"/>
    <dgm:cxn modelId="{61246087-5EBF-4AC9-B67F-587FEE49076B}" type="presOf" srcId="{EE584A10-5C5A-44A5-BC05-C67D182B6ECD}" destId="{7E639B3E-6ADB-4CB7-8AF2-159416C6F715}" srcOrd="0" destOrd="0" presId="urn:microsoft.com/office/officeart/2018/2/layout/IconVerticalSolidList"/>
    <dgm:cxn modelId="{0F37038B-F8C0-4B43-92B9-12F790464BE1}" srcId="{899392FB-9D58-48D6-960E-79C533E6AA5F}" destId="{EE584A10-5C5A-44A5-BC05-C67D182B6ECD}" srcOrd="0" destOrd="0" parTransId="{6D46FEAC-9857-4EC8-96E7-71C09C486759}" sibTransId="{587C9A64-F066-43D4-AB93-CB042DACD5AF}"/>
    <dgm:cxn modelId="{A88FAC99-C378-42BB-BFB4-7E02C5D0D92D}" srcId="{899392FB-9D58-48D6-960E-79C533E6AA5F}" destId="{F670E24E-53BC-415C-A0C9-1BCD21BF253F}" srcOrd="2" destOrd="0" parTransId="{988D5807-4B96-4B12-AB9D-B1746854C762}" sibTransId="{9E97A67E-FCB4-42D5-8D1F-293CAAC30101}"/>
    <dgm:cxn modelId="{42DAD552-40A6-43A1-B901-263A127AC9F8}" type="presParOf" srcId="{599E66C4-B6D5-49CD-8E9C-B54E52DB3C4B}" destId="{AE0AAF17-C244-42ED-8A8A-788511665114}" srcOrd="0" destOrd="0" presId="urn:microsoft.com/office/officeart/2018/2/layout/IconVerticalSolidList"/>
    <dgm:cxn modelId="{4D6F3DE2-C07F-4260-91DD-A73557867476}" type="presParOf" srcId="{AE0AAF17-C244-42ED-8A8A-788511665114}" destId="{61108AF5-982F-41BC-9CAA-446176B50736}" srcOrd="0" destOrd="0" presId="urn:microsoft.com/office/officeart/2018/2/layout/IconVerticalSolidList"/>
    <dgm:cxn modelId="{01547983-2AFB-4952-AC14-0F778A16804B}" type="presParOf" srcId="{AE0AAF17-C244-42ED-8A8A-788511665114}" destId="{3BE45296-20D5-4D01-B0F2-D9B3A39FA0AD}" srcOrd="1" destOrd="0" presId="urn:microsoft.com/office/officeart/2018/2/layout/IconVerticalSolidList"/>
    <dgm:cxn modelId="{EC0A536D-1EA3-4DD4-B14C-5BB9ECD18C9C}" type="presParOf" srcId="{AE0AAF17-C244-42ED-8A8A-788511665114}" destId="{59E8C913-85F0-47F7-BE40-065CE68DCBE7}" srcOrd="2" destOrd="0" presId="urn:microsoft.com/office/officeart/2018/2/layout/IconVerticalSolidList"/>
    <dgm:cxn modelId="{AB67B9DA-5871-45CD-83B8-C982555CA9E7}" type="presParOf" srcId="{AE0AAF17-C244-42ED-8A8A-788511665114}" destId="{7E639B3E-6ADB-4CB7-8AF2-159416C6F715}" srcOrd="3" destOrd="0" presId="urn:microsoft.com/office/officeart/2018/2/layout/IconVerticalSolidList"/>
    <dgm:cxn modelId="{5E787216-9265-44C6-B7F4-DE49EA723A2A}" type="presParOf" srcId="{599E66C4-B6D5-49CD-8E9C-B54E52DB3C4B}" destId="{BE78B91C-6118-4140-A7A6-64A23A5FC547}" srcOrd="1" destOrd="0" presId="urn:microsoft.com/office/officeart/2018/2/layout/IconVerticalSolidList"/>
    <dgm:cxn modelId="{168854B0-1A4C-4674-B1FD-023E7E495ED8}" type="presParOf" srcId="{599E66C4-B6D5-49CD-8E9C-B54E52DB3C4B}" destId="{BCA68B07-FA24-4ABE-B211-B8A9ECBCD9A2}" srcOrd="2" destOrd="0" presId="urn:microsoft.com/office/officeart/2018/2/layout/IconVerticalSolidList"/>
    <dgm:cxn modelId="{E1ACD1DB-8954-44FA-8A92-04F29C7F387F}" type="presParOf" srcId="{BCA68B07-FA24-4ABE-B211-B8A9ECBCD9A2}" destId="{CE51DEF2-4D63-469E-8BB0-092700F464FA}" srcOrd="0" destOrd="0" presId="urn:microsoft.com/office/officeart/2018/2/layout/IconVerticalSolidList"/>
    <dgm:cxn modelId="{42230D31-7A8C-4FC5-B1FF-D29249AD1027}" type="presParOf" srcId="{BCA68B07-FA24-4ABE-B211-B8A9ECBCD9A2}" destId="{5884AF4F-7BC9-4810-BF4A-1935C213AC82}" srcOrd="1" destOrd="0" presId="urn:microsoft.com/office/officeart/2018/2/layout/IconVerticalSolidList"/>
    <dgm:cxn modelId="{281D31E1-581F-468B-B7F1-3B27A35D9941}" type="presParOf" srcId="{BCA68B07-FA24-4ABE-B211-B8A9ECBCD9A2}" destId="{90665AD3-5F03-4DBB-B8EA-5295AE3990D9}" srcOrd="2" destOrd="0" presId="urn:microsoft.com/office/officeart/2018/2/layout/IconVerticalSolidList"/>
    <dgm:cxn modelId="{367B0B5D-3CD0-4907-8418-4D2F01EBCFF9}" type="presParOf" srcId="{BCA68B07-FA24-4ABE-B211-B8A9ECBCD9A2}" destId="{63C52EB6-08CC-4ACE-AE5D-BBFDDB97D201}" srcOrd="3" destOrd="0" presId="urn:microsoft.com/office/officeart/2018/2/layout/IconVerticalSolidList"/>
    <dgm:cxn modelId="{4EA83067-B1A8-4929-9AF5-7C20D0CE3F33}" type="presParOf" srcId="{599E66C4-B6D5-49CD-8E9C-B54E52DB3C4B}" destId="{0ABC7048-9D70-4ACB-9CCD-253977FAACBA}" srcOrd="3" destOrd="0" presId="urn:microsoft.com/office/officeart/2018/2/layout/IconVerticalSolidList"/>
    <dgm:cxn modelId="{E2FFF631-E7D5-4B8A-9180-3650F9B90083}" type="presParOf" srcId="{599E66C4-B6D5-49CD-8E9C-B54E52DB3C4B}" destId="{FD4491D4-292E-46A3-B4C2-5CF43CD77E97}" srcOrd="4" destOrd="0" presId="urn:microsoft.com/office/officeart/2018/2/layout/IconVerticalSolidList"/>
    <dgm:cxn modelId="{E733CF46-5300-4ADE-AF82-195D3E019812}" type="presParOf" srcId="{FD4491D4-292E-46A3-B4C2-5CF43CD77E97}" destId="{665D3AAB-1CB0-45A6-86F9-B598C4936B84}" srcOrd="0" destOrd="0" presId="urn:microsoft.com/office/officeart/2018/2/layout/IconVerticalSolidList"/>
    <dgm:cxn modelId="{60DEA4A0-9C02-4030-B303-EAF7D9808FB3}" type="presParOf" srcId="{FD4491D4-292E-46A3-B4C2-5CF43CD77E97}" destId="{09D19AFB-1929-4154-94E5-254636D6A791}" srcOrd="1" destOrd="0" presId="urn:microsoft.com/office/officeart/2018/2/layout/IconVerticalSolidList"/>
    <dgm:cxn modelId="{2057665D-9C2F-41AF-B829-527F174B5CA4}" type="presParOf" srcId="{FD4491D4-292E-46A3-B4C2-5CF43CD77E97}" destId="{14E59BF6-0FD4-4F86-B0AB-6A4603897E67}" srcOrd="2" destOrd="0" presId="urn:microsoft.com/office/officeart/2018/2/layout/IconVerticalSolidList"/>
    <dgm:cxn modelId="{83D92DC8-44FA-4ACF-B519-E1D71F19E111}" type="presParOf" srcId="{FD4491D4-292E-46A3-B4C2-5CF43CD77E97}" destId="{7D6C94BD-1BA7-405B-A30D-3B42E9A0EA3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C36297-1301-44CE-8F6B-F8F10250DC2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199A306-863B-49D4-B78E-0BAFFDED018D}">
      <dgm:prSet/>
      <dgm:spPr/>
      <dgm:t>
        <a:bodyPr/>
        <a:lstStyle/>
        <a:p>
          <a:r>
            <a:rPr lang="en-IE"/>
            <a:t>A </a:t>
          </a:r>
          <a:r>
            <a:rPr lang="en-IE" b="1"/>
            <a:t>bubble sort </a:t>
          </a:r>
          <a:r>
            <a:rPr lang="en-IE"/>
            <a:t>compares </a:t>
          </a:r>
          <a:r>
            <a:rPr lang="en-IE" b="1"/>
            <a:t>pairs of items</a:t>
          </a:r>
          <a:endParaRPr lang="en-US"/>
        </a:p>
      </dgm:t>
    </dgm:pt>
    <dgm:pt modelId="{96CAF4BF-4A72-494B-91AD-A524F76D0AF4}" type="parTrans" cxnId="{CE945A35-3F5B-4589-80C2-EC8DAAC7C0CC}">
      <dgm:prSet/>
      <dgm:spPr/>
      <dgm:t>
        <a:bodyPr/>
        <a:lstStyle/>
        <a:p>
          <a:endParaRPr lang="en-US"/>
        </a:p>
      </dgm:t>
    </dgm:pt>
    <dgm:pt modelId="{9FFD7B35-4BD9-4652-A6FD-46BFC8CE2B03}" type="sibTrans" cxnId="{CE945A35-3F5B-4589-80C2-EC8DAAC7C0CC}">
      <dgm:prSet/>
      <dgm:spPr/>
      <dgm:t>
        <a:bodyPr/>
        <a:lstStyle/>
        <a:p>
          <a:endParaRPr lang="en-US"/>
        </a:p>
      </dgm:t>
    </dgm:pt>
    <dgm:pt modelId="{DE4369C4-F09B-482F-A218-B0D5FE7DDD08}">
      <dgm:prSet/>
      <dgm:spPr/>
      <dgm:t>
        <a:bodyPr/>
        <a:lstStyle/>
        <a:p>
          <a:r>
            <a:rPr lang="en-IE"/>
            <a:t>The bubble sort algorithm is used to sort an unordered list of items.</a:t>
          </a:r>
          <a:endParaRPr lang="en-US"/>
        </a:p>
      </dgm:t>
    </dgm:pt>
    <dgm:pt modelId="{8B7F5361-01C3-430A-87BB-AF0B88CC4A5B}" type="parTrans" cxnId="{3C66BF75-E99D-422F-A6F0-D6E9C141AAC7}">
      <dgm:prSet/>
      <dgm:spPr/>
      <dgm:t>
        <a:bodyPr/>
        <a:lstStyle/>
        <a:p>
          <a:endParaRPr lang="en-US"/>
        </a:p>
      </dgm:t>
    </dgm:pt>
    <dgm:pt modelId="{1963F046-FB8F-46F4-8589-66BB8377FB85}" type="sibTrans" cxnId="{3C66BF75-E99D-422F-A6F0-D6E9C141AAC7}">
      <dgm:prSet/>
      <dgm:spPr/>
      <dgm:t>
        <a:bodyPr/>
        <a:lstStyle/>
        <a:p>
          <a:endParaRPr lang="en-US"/>
        </a:p>
      </dgm:t>
    </dgm:pt>
    <dgm:pt modelId="{4F462FE9-4AE3-4824-BA60-F366CE878C3D}">
      <dgm:prSet/>
      <dgm:spPr/>
      <dgm:t>
        <a:bodyPr/>
        <a:lstStyle/>
        <a:p>
          <a:r>
            <a:rPr lang="en-IE"/>
            <a:t>The algorithm is very simple to follow but can take a while to sort the list. </a:t>
          </a:r>
          <a:endParaRPr lang="en-US"/>
        </a:p>
      </dgm:t>
    </dgm:pt>
    <dgm:pt modelId="{9E2118CE-9060-43EC-AB65-7D92C473EEE7}" type="parTrans" cxnId="{89177EDB-4A92-4FC4-8A63-361A66DA1005}">
      <dgm:prSet/>
      <dgm:spPr/>
      <dgm:t>
        <a:bodyPr/>
        <a:lstStyle/>
        <a:p>
          <a:endParaRPr lang="en-US"/>
        </a:p>
      </dgm:t>
    </dgm:pt>
    <dgm:pt modelId="{928E9A6A-B079-4585-8306-D4E7C7D9B9CF}" type="sibTrans" cxnId="{89177EDB-4A92-4FC4-8A63-361A66DA1005}">
      <dgm:prSet/>
      <dgm:spPr/>
      <dgm:t>
        <a:bodyPr/>
        <a:lstStyle/>
        <a:p>
          <a:endParaRPr lang="en-US"/>
        </a:p>
      </dgm:t>
    </dgm:pt>
    <dgm:pt modelId="{5E875F1A-7185-4240-B813-E7B0808463A9}" type="pres">
      <dgm:prSet presAssocID="{8FC36297-1301-44CE-8F6B-F8F10250DC24}" presName="vert0" presStyleCnt="0">
        <dgm:presLayoutVars>
          <dgm:dir/>
          <dgm:animOne val="branch"/>
          <dgm:animLvl val="lvl"/>
        </dgm:presLayoutVars>
      </dgm:prSet>
      <dgm:spPr/>
    </dgm:pt>
    <dgm:pt modelId="{3C156722-0537-4EB7-8B19-3257A18D4F54}" type="pres">
      <dgm:prSet presAssocID="{3199A306-863B-49D4-B78E-0BAFFDED018D}" presName="thickLine" presStyleLbl="alignNode1" presStyleIdx="0" presStyleCnt="3"/>
      <dgm:spPr/>
    </dgm:pt>
    <dgm:pt modelId="{3DE037F6-0C09-4529-BFE4-42F362BE1D9A}" type="pres">
      <dgm:prSet presAssocID="{3199A306-863B-49D4-B78E-0BAFFDED018D}" presName="horz1" presStyleCnt="0"/>
      <dgm:spPr/>
    </dgm:pt>
    <dgm:pt modelId="{F3046E34-F5D2-4FD4-BBC6-6A8EC448DE6C}" type="pres">
      <dgm:prSet presAssocID="{3199A306-863B-49D4-B78E-0BAFFDED018D}" presName="tx1" presStyleLbl="revTx" presStyleIdx="0" presStyleCnt="3"/>
      <dgm:spPr/>
    </dgm:pt>
    <dgm:pt modelId="{0A7A3CCB-465A-4788-865E-3FAADEF64703}" type="pres">
      <dgm:prSet presAssocID="{3199A306-863B-49D4-B78E-0BAFFDED018D}" presName="vert1" presStyleCnt="0"/>
      <dgm:spPr/>
    </dgm:pt>
    <dgm:pt modelId="{383DA444-73D3-41A3-AA9C-824B859558DE}" type="pres">
      <dgm:prSet presAssocID="{DE4369C4-F09B-482F-A218-B0D5FE7DDD08}" presName="thickLine" presStyleLbl="alignNode1" presStyleIdx="1" presStyleCnt="3"/>
      <dgm:spPr/>
    </dgm:pt>
    <dgm:pt modelId="{C19F2260-00AA-485D-9EF3-9482104DBF86}" type="pres">
      <dgm:prSet presAssocID="{DE4369C4-F09B-482F-A218-B0D5FE7DDD08}" presName="horz1" presStyleCnt="0"/>
      <dgm:spPr/>
    </dgm:pt>
    <dgm:pt modelId="{F2406D31-A4FC-4CC7-A3B6-964E38DF20A0}" type="pres">
      <dgm:prSet presAssocID="{DE4369C4-F09B-482F-A218-B0D5FE7DDD08}" presName="tx1" presStyleLbl="revTx" presStyleIdx="1" presStyleCnt="3"/>
      <dgm:spPr/>
    </dgm:pt>
    <dgm:pt modelId="{1A15C734-B3F7-45BD-82CC-CEACF04FAEFF}" type="pres">
      <dgm:prSet presAssocID="{DE4369C4-F09B-482F-A218-B0D5FE7DDD08}" presName="vert1" presStyleCnt="0"/>
      <dgm:spPr/>
    </dgm:pt>
    <dgm:pt modelId="{0DAAC09E-2A2E-434D-8596-455817938366}" type="pres">
      <dgm:prSet presAssocID="{4F462FE9-4AE3-4824-BA60-F366CE878C3D}" presName="thickLine" presStyleLbl="alignNode1" presStyleIdx="2" presStyleCnt="3"/>
      <dgm:spPr/>
    </dgm:pt>
    <dgm:pt modelId="{43B306B2-8D81-42B8-AA3E-8E8BF3AFB889}" type="pres">
      <dgm:prSet presAssocID="{4F462FE9-4AE3-4824-BA60-F366CE878C3D}" presName="horz1" presStyleCnt="0"/>
      <dgm:spPr/>
    </dgm:pt>
    <dgm:pt modelId="{29AF4047-B5AE-4F03-8DA9-C3E163B47945}" type="pres">
      <dgm:prSet presAssocID="{4F462FE9-4AE3-4824-BA60-F366CE878C3D}" presName="tx1" presStyleLbl="revTx" presStyleIdx="2" presStyleCnt="3"/>
      <dgm:spPr/>
    </dgm:pt>
    <dgm:pt modelId="{ACA69E9A-1573-4DE0-BF84-F9217EE0B84B}" type="pres">
      <dgm:prSet presAssocID="{4F462FE9-4AE3-4824-BA60-F366CE878C3D}" presName="vert1" presStyleCnt="0"/>
      <dgm:spPr/>
    </dgm:pt>
  </dgm:ptLst>
  <dgm:cxnLst>
    <dgm:cxn modelId="{84C3C924-F6CA-4B83-AC61-02617D05B9B6}" type="presOf" srcId="{4F462FE9-4AE3-4824-BA60-F366CE878C3D}" destId="{29AF4047-B5AE-4F03-8DA9-C3E163B47945}" srcOrd="0" destOrd="0" presId="urn:microsoft.com/office/officeart/2008/layout/LinedList"/>
    <dgm:cxn modelId="{CE945A35-3F5B-4589-80C2-EC8DAAC7C0CC}" srcId="{8FC36297-1301-44CE-8F6B-F8F10250DC24}" destId="{3199A306-863B-49D4-B78E-0BAFFDED018D}" srcOrd="0" destOrd="0" parTransId="{96CAF4BF-4A72-494B-91AD-A524F76D0AF4}" sibTransId="{9FFD7B35-4BD9-4652-A6FD-46BFC8CE2B03}"/>
    <dgm:cxn modelId="{51409C3E-460E-4957-BBEA-AE47A0A85B85}" type="presOf" srcId="{8FC36297-1301-44CE-8F6B-F8F10250DC24}" destId="{5E875F1A-7185-4240-B813-E7B0808463A9}" srcOrd="0" destOrd="0" presId="urn:microsoft.com/office/officeart/2008/layout/LinedList"/>
    <dgm:cxn modelId="{3C66BF75-E99D-422F-A6F0-D6E9C141AAC7}" srcId="{8FC36297-1301-44CE-8F6B-F8F10250DC24}" destId="{DE4369C4-F09B-482F-A218-B0D5FE7DDD08}" srcOrd="1" destOrd="0" parTransId="{8B7F5361-01C3-430A-87BB-AF0B88CC4A5B}" sibTransId="{1963F046-FB8F-46F4-8589-66BB8377FB85}"/>
    <dgm:cxn modelId="{6CC20883-FBEF-4C6C-AACA-C8A1F8D13EF4}" type="presOf" srcId="{3199A306-863B-49D4-B78E-0BAFFDED018D}" destId="{F3046E34-F5D2-4FD4-BBC6-6A8EC448DE6C}" srcOrd="0" destOrd="0" presId="urn:microsoft.com/office/officeart/2008/layout/LinedList"/>
    <dgm:cxn modelId="{C9F5D491-168E-408D-BB0A-496BFA4AC295}" type="presOf" srcId="{DE4369C4-F09B-482F-A218-B0D5FE7DDD08}" destId="{F2406D31-A4FC-4CC7-A3B6-964E38DF20A0}" srcOrd="0" destOrd="0" presId="urn:microsoft.com/office/officeart/2008/layout/LinedList"/>
    <dgm:cxn modelId="{89177EDB-4A92-4FC4-8A63-361A66DA1005}" srcId="{8FC36297-1301-44CE-8F6B-F8F10250DC24}" destId="{4F462FE9-4AE3-4824-BA60-F366CE878C3D}" srcOrd="2" destOrd="0" parTransId="{9E2118CE-9060-43EC-AB65-7D92C473EEE7}" sibTransId="{928E9A6A-B079-4585-8306-D4E7C7D9B9CF}"/>
    <dgm:cxn modelId="{98415DB4-9CE3-435F-BE56-180E38CF4D2C}" type="presParOf" srcId="{5E875F1A-7185-4240-B813-E7B0808463A9}" destId="{3C156722-0537-4EB7-8B19-3257A18D4F54}" srcOrd="0" destOrd="0" presId="urn:microsoft.com/office/officeart/2008/layout/LinedList"/>
    <dgm:cxn modelId="{07496046-CF7B-4598-80C9-0D0CE4C9BEFD}" type="presParOf" srcId="{5E875F1A-7185-4240-B813-E7B0808463A9}" destId="{3DE037F6-0C09-4529-BFE4-42F362BE1D9A}" srcOrd="1" destOrd="0" presId="urn:microsoft.com/office/officeart/2008/layout/LinedList"/>
    <dgm:cxn modelId="{D79201BB-3BF7-419C-9D2C-EE3EDB1DEFDE}" type="presParOf" srcId="{3DE037F6-0C09-4529-BFE4-42F362BE1D9A}" destId="{F3046E34-F5D2-4FD4-BBC6-6A8EC448DE6C}" srcOrd="0" destOrd="0" presId="urn:microsoft.com/office/officeart/2008/layout/LinedList"/>
    <dgm:cxn modelId="{266D9048-9411-460E-9D4B-FEC8F9DDCADE}" type="presParOf" srcId="{3DE037F6-0C09-4529-BFE4-42F362BE1D9A}" destId="{0A7A3CCB-465A-4788-865E-3FAADEF64703}" srcOrd="1" destOrd="0" presId="urn:microsoft.com/office/officeart/2008/layout/LinedList"/>
    <dgm:cxn modelId="{E03CA93C-90D4-4C04-A36C-8EC3CCFE32C0}" type="presParOf" srcId="{5E875F1A-7185-4240-B813-E7B0808463A9}" destId="{383DA444-73D3-41A3-AA9C-824B859558DE}" srcOrd="2" destOrd="0" presId="urn:microsoft.com/office/officeart/2008/layout/LinedList"/>
    <dgm:cxn modelId="{B3452420-16D8-4ED3-8375-7B5E4F299F5A}" type="presParOf" srcId="{5E875F1A-7185-4240-B813-E7B0808463A9}" destId="{C19F2260-00AA-485D-9EF3-9482104DBF86}" srcOrd="3" destOrd="0" presId="urn:microsoft.com/office/officeart/2008/layout/LinedList"/>
    <dgm:cxn modelId="{B6964459-1CF3-49A7-B413-6B7FF76C6ED2}" type="presParOf" srcId="{C19F2260-00AA-485D-9EF3-9482104DBF86}" destId="{F2406D31-A4FC-4CC7-A3B6-964E38DF20A0}" srcOrd="0" destOrd="0" presId="urn:microsoft.com/office/officeart/2008/layout/LinedList"/>
    <dgm:cxn modelId="{26796629-4D94-462A-9A0B-00D7A6BCE42E}" type="presParOf" srcId="{C19F2260-00AA-485D-9EF3-9482104DBF86}" destId="{1A15C734-B3F7-45BD-82CC-CEACF04FAEFF}" srcOrd="1" destOrd="0" presId="urn:microsoft.com/office/officeart/2008/layout/LinedList"/>
    <dgm:cxn modelId="{00412754-F84E-400A-81C9-38D6F2F0F061}" type="presParOf" srcId="{5E875F1A-7185-4240-B813-E7B0808463A9}" destId="{0DAAC09E-2A2E-434D-8596-455817938366}" srcOrd="4" destOrd="0" presId="urn:microsoft.com/office/officeart/2008/layout/LinedList"/>
    <dgm:cxn modelId="{F6ACBC1B-019B-45C3-BA33-186A954B1343}" type="presParOf" srcId="{5E875F1A-7185-4240-B813-E7B0808463A9}" destId="{43B306B2-8D81-42B8-AA3E-8E8BF3AFB889}" srcOrd="5" destOrd="0" presId="urn:microsoft.com/office/officeart/2008/layout/LinedList"/>
    <dgm:cxn modelId="{7A29AF56-10A0-41CB-95A8-13538B54F97D}" type="presParOf" srcId="{43B306B2-8D81-42B8-AA3E-8E8BF3AFB889}" destId="{29AF4047-B5AE-4F03-8DA9-C3E163B47945}" srcOrd="0" destOrd="0" presId="urn:microsoft.com/office/officeart/2008/layout/LinedList"/>
    <dgm:cxn modelId="{B14BEF1E-DC0A-4401-AB06-DB1DFC234CC7}" type="presParOf" srcId="{43B306B2-8D81-42B8-AA3E-8E8BF3AFB889}" destId="{ACA69E9A-1573-4DE0-BF84-F9217EE0B84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08AF5-982F-41BC-9CAA-446176B50736}">
      <dsp:nvSpPr>
        <dsp:cNvPr id="0" name=""/>
        <dsp:cNvSpPr/>
      </dsp:nvSpPr>
      <dsp:spPr>
        <a:xfrm>
          <a:off x="0" y="719"/>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E45296-20D5-4D01-B0F2-D9B3A39FA0AD}">
      <dsp:nvSpPr>
        <dsp:cNvPr id="0" name=""/>
        <dsp:cNvSpPr/>
      </dsp:nvSpPr>
      <dsp:spPr>
        <a:xfrm>
          <a:off x="509522" y="379703"/>
          <a:ext cx="926404" cy="926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639B3E-6ADB-4CB7-8AF2-159416C6F715}">
      <dsp:nvSpPr>
        <dsp:cNvPr id="0" name=""/>
        <dsp:cNvSpPr/>
      </dsp:nvSpPr>
      <dsp:spPr>
        <a:xfrm>
          <a:off x="1945450" y="719"/>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022350">
            <a:lnSpc>
              <a:spcPct val="100000"/>
            </a:lnSpc>
            <a:spcBef>
              <a:spcPct val="0"/>
            </a:spcBef>
            <a:spcAft>
              <a:spcPct val="35000"/>
            </a:spcAft>
            <a:buNone/>
          </a:pPr>
          <a:r>
            <a:rPr lang="en-IE" sz="2300" kern="1200"/>
            <a:t>Searching algorithms search something (such as a list) for a specific item to see if it is present</a:t>
          </a:r>
          <a:endParaRPr lang="en-US" sz="2300" kern="1200"/>
        </a:p>
      </dsp:txBody>
      <dsp:txXfrm>
        <a:off x="1945450" y="719"/>
        <a:ext cx="4643240" cy="1684372"/>
      </dsp:txXfrm>
    </dsp:sp>
    <dsp:sp modelId="{CE51DEF2-4D63-469E-8BB0-092700F464FA}">
      <dsp:nvSpPr>
        <dsp:cNvPr id="0" name=""/>
        <dsp:cNvSpPr/>
      </dsp:nvSpPr>
      <dsp:spPr>
        <a:xfrm>
          <a:off x="0" y="2106185"/>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84AF4F-7BC9-4810-BF4A-1935C213AC82}">
      <dsp:nvSpPr>
        <dsp:cNvPr id="0" name=""/>
        <dsp:cNvSpPr/>
      </dsp:nvSpPr>
      <dsp:spPr>
        <a:xfrm>
          <a:off x="509522" y="2485169"/>
          <a:ext cx="926404" cy="9264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C52EB6-08CC-4ACE-AE5D-BBFDDB97D201}">
      <dsp:nvSpPr>
        <dsp:cNvPr id="0" name=""/>
        <dsp:cNvSpPr/>
      </dsp:nvSpPr>
      <dsp:spPr>
        <a:xfrm>
          <a:off x="1945450" y="2106185"/>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022350">
            <a:lnSpc>
              <a:spcPct val="100000"/>
            </a:lnSpc>
            <a:spcBef>
              <a:spcPct val="0"/>
            </a:spcBef>
            <a:spcAft>
              <a:spcPct val="35000"/>
            </a:spcAft>
            <a:buNone/>
          </a:pPr>
          <a:r>
            <a:rPr lang="en-IE" sz="2300" kern="1200"/>
            <a:t>Sorting algorithms sort something (such as a list) so that all items in the list are in a particular order.</a:t>
          </a:r>
          <a:endParaRPr lang="en-US" sz="2300" kern="1200"/>
        </a:p>
      </dsp:txBody>
      <dsp:txXfrm>
        <a:off x="1945450" y="2106185"/>
        <a:ext cx="4643240" cy="1684372"/>
      </dsp:txXfrm>
    </dsp:sp>
    <dsp:sp modelId="{665D3AAB-1CB0-45A6-86F9-B598C4936B84}">
      <dsp:nvSpPr>
        <dsp:cNvPr id="0" name=""/>
        <dsp:cNvSpPr/>
      </dsp:nvSpPr>
      <dsp:spPr>
        <a:xfrm>
          <a:off x="0" y="4211650"/>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D19AFB-1929-4154-94E5-254636D6A791}">
      <dsp:nvSpPr>
        <dsp:cNvPr id="0" name=""/>
        <dsp:cNvSpPr/>
      </dsp:nvSpPr>
      <dsp:spPr>
        <a:xfrm>
          <a:off x="509522" y="4590634"/>
          <a:ext cx="926404" cy="926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C94BD-1BA7-405B-A30D-3B42E9A0EA31}">
      <dsp:nvSpPr>
        <dsp:cNvPr id="0" name=""/>
        <dsp:cNvSpPr/>
      </dsp:nvSpPr>
      <dsp:spPr>
        <a:xfrm>
          <a:off x="1945450" y="4211650"/>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022350">
            <a:lnSpc>
              <a:spcPct val="100000"/>
            </a:lnSpc>
            <a:spcBef>
              <a:spcPct val="0"/>
            </a:spcBef>
            <a:spcAft>
              <a:spcPct val="35000"/>
            </a:spcAft>
            <a:buNone/>
          </a:pPr>
          <a:r>
            <a:rPr lang="en-IE" sz="2300" kern="1200"/>
            <a:t>There are many more algorithms than those presented here</a:t>
          </a:r>
          <a:endParaRPr lang="en-US" sz="2300" kern="1200"/>
        </a:p>
      </dsp:txBody>
      <dsp:txXfrm>
        <a:off x="1945450" y="4211650"/>
        <a:ext cx="4643240" cy="16843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56722-0537-4EB7-8B19-3257A18D4F54}">
      <dsp:nvSpPr>
        <dsp:cNvPr id="0" name=""/>
        <dsp:cNvSpPr/>
      </dsp:nvSpPr>
      <dsp:spPr>
        <a:xfrm>
          <a:off x="0" y="91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046E34-F5D2-4FD4-BBC6-6A8EC448DE6C}">
      <dsp:nvSpPr>
        <dsp:cNvPr id="0" name=""/>
        <dsp:cNvSpPr/>
      </dsp:nvSpPr>
      <dsp:spPr>
        <a:xfrm>
          <a:off x="0" y="913"/>
          <a:ext cx="10515600" cy="622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E" sz="2700" kern="1200"/>
            <a:t>A </a:t>
          </a:r>
          <a:r>
            <a:rPr lang="en-IE" sz="2700" b="1" kern="1200"/>
            <a:t>bubble sort </a:t>
          </a:r>
          <a:r>
            <a:rPr lang="en-IE" sz="2700" kern="1200"/>
            <a:t>compares </a:t>
          </a:r>
          <a:r>
            <a:rPr lang="en-IE" sz="2700" b="1" kern="1200"/>
            <a:t>pairs of items</a:t>
          </a:r>
          <a:endParaRPr lang="en-US" sz="2700" kern="1200"/>
        </a:p>
      </dsp:txBody>
      <dsp:txXfrm>
        <a:off x="0" y="913"/>
        <a:ext cx="10515600" cy="622749"/>
      </dsp:txXfrm>
    </dsp:sp>
    <dsp:sp modelId="{383DA444-73D3-41A3-AA9C-824B859558DE}">
      <dsp:nvSpPr>
        <dsp:cNvPr id="0" name=""/>
        <dsp:cNvSpPr/>
      </dsp:nvSpPr>
      <dsp:spPr>
        <a:xfrm>
          <a:off x="0" y="623662"/>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406D31-A4FC-4CC7-A3B6-964E38DF20A0}">
      <dsp:nvSpPr>
        <dsp:cNvPr id="0" name=""/>
        <dsp:cNvSpPr/>
      </dsp:nvSpPr>
      <dsp:spPr>
        <a:xfrm>
          <a:off x="0" y="623662"/>
          <a:ext cx="10515600" cy="622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E" sz="2700" kern="1200"/>
            <a:t>The bubble sort algorithm is used to sort an unordered list of items.</a:t>
          </a:r>
          <a:endParaRPr lang="en-US" sz="2700" kern="1200"/>
        </a:p>
      </dsp:txBody>
      <dsp:txXfrm>
        <a:off x="0" y="623662"/>
        <a:ext cx="10515600" cy="622749"/>
      </dsp:txXfrm>
    </dsp:sp>
    <dsp:sp modelId="{0DAAC09E-2A2E-434D-8596-455817938366}">
      <dsp:nvSpPr>
        <dsp:cNvPr id="0" name=""/>
        <dsp:cNvSpPr/>
      </dsp:nvSpPr>
      <dsp:spPr>
        <a:xfrm>
          <a:off x="0" y="1246412"/>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AF4047-B5AE-4F03-8DA9-C3E163B47945}">
      <dsp:nvSpPr>
        <dsp:cNvPr id="0" name=""/>
        <dsp:cNvSpPr/>
      </dsp:nvSpPr>
      <dsp:spPr>
        <a:xfrm>
          <a:off x="0" y="1246412"/>
          <a:ext cx="10515600" cy="622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E" sz="2700" kern="1200"/>
            <a:t>The algorithm is very simple to follow but can take a while to sort the list. </a:t>
          </a:r>
          <a:endParaRPr lang="en-US" sz="2700" kern="1200"/>
        </a:p>
      </dsp:txBody>
      <dsp:txXfrm>
        <a:off x="0" y="1246412"/>
        <a:ext cx="10515600" cy="62274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D5A09-8193-0C58-915E-28187962A0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D35AF283-D4EB-CE3A-9D6F-0695539CE3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1358EE17-8685-95F9-23FA-25600EF30D63}"/>
              </a:ext>
            </a:extLst>
          </p:cNvPr>
          <p:cNvSpPr>
            <a:spLocks noGrp="1"/>
          </p:cNvSpPr>
          <p:nvPr>
            <p:ph type="dt" sz="half" idx="10"/>
          </p:nvPr>
        </p:nvSpPr>
        <p:spPr/>
        <p:txBody>
          <a:bodyPr/>
          <a:lstStyle/>
          <a:p>
            <a:fld id="{333A0C7B-A74F-4C83-8FE9-9E9751E0D020}" type="datetimeFigureOut">
              <a:rPr lang="en-IE" smtClean="0"/>
              <a:t>07/04/2024</a:t>
            </a:fld>
            <a:endParaRPr lang="en-IE"/>
          </a:p>
        </p:txBody>
      </p:sp>
      <p:sp>
        <p:nvSpPr>
          <p:cNvPr id="5" name="Footer Placeholder 4">
            <a:extLst>
              <a:ext uri="{FF2B5EF4-FFF2-40B4-BE49-F238E27FC236}">
                <a16:creationId xmlns:a16="http://schemas.microsoft.com/office/drawing/2014/main" id="{4685A659-4BCC-120F-ECC7-2B984BC489A4}"/>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A7D59B78-44C5-B0F5-BC16-1B3C93A4E572}"/>
              </a:ext>
            </a:extLst>
          </p:cNvPr>
          <p:cNvSpPr>
            <a:spLocks noGrp="1"/>
          </p:cNvSpPr>
          <p:nvPr>
            <p:ph type="sldNum" sz="quarter" idx="12"/>
          </p:nvPr>
        </p:nvSpPr>
        <p:spPr/>
        <p:txBody>
          <a:bodyPr/>
          <a:lstStyle/>
          <a:p>
            <a:fld id="{58B33EF4-BAD6-4174-ABF3-F10EA3165250}" type="slidenum">
              <a:rPr lang="en-IE" smtClean="0"/>
              <a:t>‹#›</a:t>
            </a:fld>
            <a:endParaRPr lang="en-IE"/>
          </a:p>
        </p:txBody>
      </p:sp>
    </p:spTree>
    <p:extLst>
      <p:ext uri="{BB962C8B-B14F-4D97-AF65-F5344CB8AC3E}">
        <p14:creationId xmlns:p14="http://schemas.microsoft.com/office/powerpoint/2010/main" val="135392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951F4-EEF6-2871-C4E2-6E4BA7D099E9}"/>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ECF18FE6-CB36-827D-C70A-72CB763499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43EA90E9-D0A7-87BE-4740-D70A3A71B348}"/>
              </a:ext>
            </a:extLst>
          </p:cNvPr>
          <p:cNvSpPr>
            <a:spLocks noGrp="1"/>
          </p:cNvSpPr>
          <p:nvPr>
            <p:ph type="dt" sz="half" idx="10"/>
          </p:nvPr>
        </p:nvSpPr>
        <p:spPr/>
        <p:txBody>
          <a:bodyPr/>
          <a:lstStyle/>
          <a:p>
            <a:fld id="{333A0C7B-A74F-4C83-8FE9-9E9751E0D020}" type="datetimeFigureOut">
              <a:rPr lang="en-IE" smtClean="0"/>
              <a:t>07/04/2024</a:t>
            </a:fld>
            <a:endParaRPr lang="en-IE"/>
          </a:p>
        </p:txBody>
      </p:sp>
      <p:sp>
        <p:nvSpPr>
          <p:cNvPr id="5" name="Footer Placeholder 4">
            <a:extLst>
              <a:ext uri="{FF2B5EF4-FFF2-40B4-BE49-F238E27FC236}">
                <a16:creationId xmlns:a16="http://schemas.microsoft.com/office/drawing/2014/main" id="{C85E6920-1E99-950D-4FF1-4F3E7F82FCD2}"/>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466A6AA6-7E0B-1BF2-D534-ACB38C5D526C}"/>
              </a:ext>
            </a:extLst>
          </p:cNvPr>
          <p:cNvSpPr>
            <a:spLocks noGrp="1"/>
          </p:cNvSpPr>
          <p:nvPr>
            <p:ph type="sldNum" sz="quarter" idx="12"/>
          </p:nvPr>
        </p:nvSpPr>
        <p:spPr/>
        <p:txBody>
          <a:bodyPr/>
          <a:lstStyle/>
          <a:p>
            <a:fld id="{58B33EF4-BAD6-4174-ABF3-F10EA3165250}" type="slidenum">
              <a:rPr lang="en-IE" smtClean="0"/>
              <a:t>‹#›</a:t>
            </a:fld>
            <a:endParaRPr lang="en-IE"/>
          </a:p>
        </p:txBody>
      </p:sp>
    </p:spTree>
    <p:extLst>
      <p:ext uri="{BB962C8B-B14F-4D97-AF65-F5344CB8AC3E}">
        <p14:creationId xmlns:p14="http://schemas.microsoft.com/office/powerpoint/2010/main" val="2963535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5AD63D-DC4E-4FD1-7D6D-5A503A9E6A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9C59C8DA-7F23-DA91-CB35-FF29DB7BD4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6671260C-E075-CB4D-CEE1-01A701C3BDCF}"/>
              </a:ext>
            </a:extLst>
          </p:cNvPr>
          <p:cNvSpPr>
            <a:spLocks noGrp="1"/>
          </p:cNvSpPr>
          <p:nvPr>
            <p:ph type="dt" sz="half" idx="10"/>
          </p:nvPr>
        </p:nvSpPr>
        <p:spPr/>
        <p:txBody>
          <a:bodyPr/>
          <a:lstStyle/>
          <a:p>
            <a:fld id="{333A0C7B-A74F-4C83-8FE9-9E9751E0D020}" type="datetimeFigureOut">
              <a:rPr lang="en-IE" smtClean="0"/>
              <a:t>07/04/2024</a:t>
            </a:fld>
            <a:endParaRPr lang="en-IE"/>
          </a:p>
        </p:txBody>
      </p:sp>
      <p:sp>
        <p:nvSpPr>
          <p:cNvPr id="5" name="Footer Placeholder 4">
            <a:extLst>
              <a:ext uri="{FF2B5EF4-FFF2-40B4-BE49-F238E27FC236}">
                <a16:creationId xmlns:a16="http://schemas.microsoft.com/office/drawing/2014/main" id="{54FA30F5-ED59-86CC-90C5-6B9AE67D5A8A}"/>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3E55A987-98A5-FC71-4569-DEA6FFA50B3D}"/>
              </a:ext>
            </a:extLst>
          </p:cNvPr>
          <p:cNvSpPr>
            <a:spLocks noGrp="1"/>
          </p:cNvSpPr>
          <p:nvPr>
            <p:ph type="sldNum" sz="quarter" idx="12"/>
          </p:nvPr>
        </p:nvSpPr>
        <p:spPr/>
        <p:txBody>
          <a:bodyPr/>
          <a:lstStyle/>
          <a:p>
            <a:fld id="{58B33EF4-BAD6-4174-ABF3-F10EA3165250}" type="slidenum">
              <a:rPr lang="en-IE" smtClean="0"/>
              <a:t>‹#›</a:t>
            </a:fld>
            <a:endParaRPr lang="en-IE"/>
          </a:p>
        </p:txBody>
      </p:sp>
    </p:spTree>
    <p:extLst>
      <p:ext uri="{BB962C8B-B14F-4D97-AF65-F5344CB8AC3E}">
        <p14:creationId xmlns:p14="http://schemas.microsoft.com/office/powerpoint/2010/main" val="3676877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1E82D-42E1-D079-9E97-A06028005439}"/>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46D1B210-C91A-AACF-CFB2-4B0AE1F805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A7E4C821-0203-8987-7AC0-7F58EA0308B7}"/>
              </a:ext>
            </a:extLst>
          </p:cNvPr>
          <p:cNvSpPr>
            <a:spLocks noGrp="1"/>
          </p:cNvSpPr>
          <p:nvPr>
            <p:ph type="dt" sz="half" idx="10"/>
          </p:nvPr>
        </p:nvSpPr>
        <p:spPr/>
        <p:txBody>
          <a:bodyPr/>
          <a:lstStyle/>
          <a:p>
            <a:fld id="{333A0C7B-A74F-4C83-8FE9-9E9751E0D020}" type="datetimeFigureOut">
              <a:rPr lang="en-IE" smtClean="0"/>
              <a:t>07/04/2024</a:t>
            </a:fld>
            <a:endParaRPr lang="en-IE"/>
          </a:p>
        </p:txBody>
      </p:sp>
      <p:sp>
        <p:nvSpPr>
          <p:cNvPr id="5" name="Footer Placeholder 4">
            <a:extLst>
              <a:ext uri="{FF2B5EF4-FFF2-40B4-BE49-F238E27FC236}">
                <a16:creationId xmlns:a16="http://schemas.microsoft.com/office/drawing/2014/main" id="{ED6780BA-7F8D-EE31-BDAC-47569DAA343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66497103-A1EC-9183-AC5D-B3A9A06DAE15}"/>
              </a:ext>
            </a:extLst>
          </p:cNvPr>
          <p:cNvSpPr>
            <a:spLocks noGrp="1"/>
          </p:cNvSpPr>
          <p:nvPr>
            <p:ph type="sldNum" sz="quarter" idx="12"/>
          </p:nvPr>
        </p:nvSpPr>
        <p:spPr/>
        <p:txBody>
          <a:bodyPr/>
          <a:lstStyle/>
          <a:p>
            <a:fld id="{58B33EF4-BAD6-4174-ABF3-F10EA3165250}" type="slidenum">
              <a:rPr lang="en-IE" smtClean="0"/>
              <a:t>‹#›</a:t>
            </a:fld>
            <a:endParaRPr lang="en-IE"/>
          </a:p>
        </p:txBody>
      </p:sp>
    </p:spTree>
    <p:extLst>
      <p:ext uri="{BB962C8B-B14F-4D97-AF65-F5344CB8AC3E}">
        <p14:creationId xmlns:p14="http://schemas.microsoft.com/office/powerpoint/2010/main" val="1302508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0C698-E797-CFEA-3A1D-821B4320D9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4AE9C9F1-3532-0438-0123-7CBAA46B97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2DA37A-4406-FE66-016D-5CEF519CF546}"/>
              </a:ext>
            </a:extLst>
          </p:cNvPr>
          <p:cNvSpPr>
            <a:spLocks noGrp="1"/>
          </p:cNvSpPr>
          <p:nvPr>
            <p:ph type="dt" sz="half" idx="10"/>
          </p:nvPr>
        </p:nvSpPr>
        <p:spPr/>
        <p:txBody>
          <a:bodyPr/>
          <a:lstStyle/>
          <a:p>
            <a:fld id="{333A0C7B-A74F-4C83-8FE9-9E9751E0D020}" type="datetimeFigureOut">
              <a:rPr lang="en-IE" smtClean="0"/>
              <a:t>07/04/2024</a:t>
            </a:fld>
            <a:endParaRPr lang="en-IE"/>
          </a:p>
        </p:txBody>
      </p:sp>
      <p:sp>
        <p:nvSpPr>
          <p:cNvPr id="5" name="Footer Placeholder 4">
            <a:extLst>
              <a:ext uri="{FF2B5EF4-FFF2-40B4-BE49-F238E27FC236}">
                <a16:creationId xmlns:a16="http://schemas.microsoft.com/office/drawing/2014/main" id="{4AA4638B-3970-062E-9AA9-1FC4DE2D0EC2}"/>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428C415-F2AD-BA11-A032-8B286D0C9BDC}"/>
              </a:ext>
            </a:extLst>
          </p:cNvPr>
          <p:cNvSpPr>
            <a:spLocks noGrp="1"/>
          </p:cNvSpPr>
          <p:nvPr>
            <p:ph type="sldNum" sz="quarter" idx="12"/>
          </p:nvPr>
        </p:nvSpPr>
        <p:spPr/>
        <p:txBody>
          <a:bodyPr/>
          <a:lstStyle/>
          <a:p>
            <a:fld id="{58B33EF4-BAD6-4174-ABF3-F10EA3165250}" type="slidenum">
              <a:rPr lang="en-IE" smtClean="0"/>
              <a:t>‹#›</a:t>
            </a:fld>
            <a:endParaRPr lang="en-IE"/>
          </a:p>
        </p:txBody>
      </p:sp>
    </p:spTree>
    <p:extLst>
      <p:ext uri="{BB962C8B-B14F-4D97-AF65-F5344CB8AC3E}">
        <p14:creationId xmlns:p14="http://schemas.microsoft.com/office/powerpoint/2010/main" val="1521149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F08B2-E437-AB08-5D6B-5A5E2C6F6DF7}"/>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4665E1CC-BE99-F008-78E7-903B4A4D9A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A2EE50DD-09D7-685E-04AB-87D2B5E230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C2D7769C-1449-099A-365B-6EF0B5B67A7C}"/>
              </a:ext>
            </a:extLst>
          </p:cNvPr>
          <p:cNvSpPr>
            <a:spLocks noGrp="1"/>
          </p:cNvSpPr>
          <p:nvPr>
            <p:ph type="dt" sz="half" idx="10"/>
          </p:nvPr>
        </p:nvSpPr>
        <p:spPr/>
        <p:txBody>
          <a:bodyPr/>
          <a:lstStyle/>
          <a:p>
            <a:fld id="{333A0C7B-A74F-4C83-8FE9-9E9751E0D020}" type="datetimeFigureOut">
              <a:rPr lang="en-IE" smtClean="0"/>
              <a:t>07/04/2024</a:t>
            </a:fld>
            <a:endParaRPr lang="en-IE"/>
          </a:p>
        </p:txBody>
      </p:sp>
      <p:sp>
        <p:nvSpPr>
          <p:cNvPr id="6" name="Footer Placeholder 5">
            <a:extLst>
              <a:ext uri="{FF2B5EF4-FFF2-40B4-BE49-F238E27FC236}">
                <a16:creationId xmlns:a16="http://schemas.microsoft.com/office/drawing/2014/main" id="{43C80541-293B-2432-6843-D53A34794738}"/>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02C0693D-AAB7-3786-D82A-7E26EEB4881C}"/>
              </a:ext>
            </a:extLst>
          </p:cNvPr>
          <p:cNvSpPr>
            <a:spLocks noGrp="1"/>
          </p:cNvSpPr>
          <p:nvPr>
            <p:ph type="sldNum" sz="quarter" idx="12"/>
          </p:nvPr>
        </p:nvSpPr>
        <p:spPr/>
        <p:txBody>
          <a:bodyPr/>
          <a:lstStyle/>
          <a:p>
            <a:fld id="{58B33EF4-BAD6-4174-ABF3-F10EA3165250}" type="slidenum">
              <a:rPr lang="en-IE" smtClean="0"/>
              <a:t>‹#›</a:t>
            </a:fld>
            <a:endParaRPr lang="en-IE"/>
          </a:p>
        </p:txBody>
      </p:sp>
    </p:spTree>
    <p:extLst>
      <p:ext uri="{BB962C8B-B14F-4D97-AF65-F5344CB8AC3E}">
        <p14:creationId xmlns:p14="http://schemas.microsoft.com/office/powerpoint/2010/main" val="487254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9841D-A0A6-E28A-7936-F57A4A797DD6}"/>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E6BEBD4D-8047-4893-958B-20A51A33B4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BED476-02B2-2E38-A1FA-B4A1C082EE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0F170989-96C6-D44F-D58A-E7D84F5AE7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F516D2-19DF-1250-8D7D-2D6A7E48B0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BA0600DA-CBFD-BEDC-395B-4CA2B788D754}"/>
              </a:ext>
            </a:extLst>
          </p:cNvPr>
          <p:cNvSpPr>
            <a:spLocks noGrp="1"/>
          </p:cNvSpPr>
          <p:nvPr>
            <p:ph type="dt" sz="half" idx="10"/>
          </p:nvPr>
        </p:nvSpPr>
        <p:spPr/>
        <p:txBody>
          <a:bodyPr/>
          <a:lstStyle/>
          <a:p>
            <a:fld id="{333A0C7B-A74F-4C83-8FE9-9E9751E0D020}" type="datetimeFigureOut">
              <a:rPr lang="en-IE" smtClean="0"/>
              <a:t>07/04/2024</a:t>
            </a:fld>
            <a:endParaRPr lang="en-IE"/>
          </a:p>
        </p:txBody>
      </p:sp>
      <p:sp>
        <p:nvSpPr>
          <p:cNvPr id="8" name="Footer Placeholder 7">
            <a:extLst>
              <a:ext uri="{FF2B5EF4-FFF2-40B4-BE49-F238E27FC236}">
                <a16:creationId xmlns:a16="http://schemas.microsoft.com/office/drawing/2014/main" id="{6856B110-F2D5-D4E8-7778-CFDAB2C32913}"/>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35370AFB-3211-42C4-BBE1-F1D4AAC0FB6C}"/>
              </a:ext>
            </a:extLst>
          </p:cNvPr>
          <p:cNvSpPr>
            <a:spLocks noGrp="1"/>
          </p:cNvSpPr>
          <p:nvPr>
            <p:ph type="sldNum" sz="quarter" idx="12"/>
          </p:nvPr>
        </p:nvSpPr>
        <p:spPr/>
        <p:txBody>
          <a:bodyPr/>
          <a:lstStyle/>
          <a:p>
            <a:fld id="{58B33EF4-BAD6-4174-ABF3-F10EA3165250}" type="slidenum">
              <a:rPr lang="en-IE" smtClean="0"/>
              <a:t>‹#›</a:t>
            </a:fld>
            <a:endParaRPr lang="en-IE"/>
          </a:p>
        </p:txBody>
      </p:sp>
    </p:spTree>
    <p:extLst>
      <p:ext uri="{BB962C8B-B14F-4D97-AF65-F5344CB8AC3E}">
        <p14:creationId xmlns:p14="http://schemas.microsoft.com/office/powerpoint/2010/main" val="3825108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70ECF-D40D-D4D9-A95E-C12775E9FD3F}"/>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EE055CC8-5A96-1517-6140-2F4E1421999F}"/>
              </a:ext>
            </a:extLst>
          </p:cNvPr>
          <p:cNvSpPr>
            <a:spLocks noGrp="1"/>
          </p:cNvSpPr>
          <p:nvPr>
            <p:ph type="dt" sz="half" idx="10"/>
          </p:nvPr>
        </p:nvSpPr>
        <p:spPr/>
        <p:txBody>
          <a:bodyPr/>
          <a:lstStyle/>
          <a:p>
            <a:fld id="{333A0C7B-A74F-4C83-8FE9-9E9751E0D020}" type="datetimeFigureOut">
              <a:rPr lang="en-IE" smtClean="0"/>
              <a:t>07/04/2024</a:t>
            </a:fld>
            <a:endParaRPr lang="en-IE"/>
          </a:p>
        </p:txBody>
      </p:sp>
      <p:sp>
        <p:nvSpPr>
          <p:cNvPr id="4" name="Footer Placeholder 3">
            <a:extLst>
              <a:ext uri="{FF2B5EF4-FFF2-40B4-BE49-F238E27FC236}">
                <a16:creationId xmlns:a16="http://schemas.microsoft.com/office/drawing/2014/main" id="{A549B82E-D9D5-333D-DDA7-95C1A88E958E}"/>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BFA5A845-1716-27A9-AC1A-655C61A5E8BB}"/>
              </a:ext>
            </a:extLst>
          </p:cNvPr>
          <p:cNvSpPr>
            <a:spLocks noGrp="1"/>
          </p:cNvSpPr>
          <p:nvPr>
            <p:ph type="sldNum" sz="quarter" idx="12"/>
          </p:nvPr>
        </p:nvSpPr>
        <p:spPr/>
        <p:txBody>
          <a:bodyPr/>
          <a:lstStyle/>
          <a:p>
            <a:fld id="{58B33EF4-BAD6-4174-ABF3-F10EA3165250}" type="slidenum">
              <a:rPr lang="en-IE" smtClean="0"/>
              <a:t>‹#›</a:t>
            </a:fld>
            <a:endParaRPr lang="en-IE"/>
          </a:p>
        </p:txBody>
      </p:sp>
    </p:spTree>
    <p:extLst>
      <p:ext uri="{BB962C8B-B14F-4D97-AF65-F5344CB8AC3E}">
        <p14:creationId xmlns:p14="http://schemas.microsoft.com/office/powerpoint/2010/main" val="717218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243F4C-ED58-E41A-6598-50939A917CAF}"/>
              </a:ext>
            </a:extLst>
          </p:cNvPr>
          <p:cNvSpPr>
            <a:spLocks noGrp="1"/>
          </p:cNvSpPr>
          <p:nvPr>
            <p:ph type="dt" sz="half" idx="10"/>
          </p:nvPr>
        </p:nvSpPr>
        <p:spPr/>
        <p:txBody>
          <a:bodyPr/>
          <a:lstStyle/>
          <a:p>
            <a:fld id="{333A0C7B-A74F-4C83-8FE9-9E9751E0D020}" type="datetimeFigureOut">
              <a:rPr lang="en-IE" smtClean="0"/>
              <a:t>07/04/2024</a:t>
            </a:fld>
            <a:endParaRPr lang="en-IE"/>
          </a:p>
        </p:txBody>
      </p:sp>
      <p:sp>
        <p:nvSpPr>
          <p:cNvPr id="3" name="Footer Placeholder 2">
            <a:extLst>
              <a:ext uri="{FF2B5EF4-FFF2-40B4-BE49-F238E27FC236}">
                <a16:creationId xmlns:a16="http://schemas.microsoft.com/office/drawing/2014/main" id="{C36EFB1F-7459-91AA-4ADB-17922240C920}"/>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2678DD16-CBFF-7546-DA7C-DFC3753D5435}"/>
              </a:ext>
            </a:extLst>
          </p:cNvPr>
          <p:cNvSpPr>
            <a:spLocks noGrp="1"/>
          </p:cNvSpPr>
          <p:nvPr>
            <p:ph type="sldNum" sz="quarter" idx="12"/>
          </p:nvPr>
        </p:nvSpPr>
        <p:spPr/>
        <p:txBody>
          <a:bodyPr/>
          <a:lstStyle/>
          <a:p>
            <a:fld id="{58B33EF4-BAD6-4174-ABF3-F10EA3165250}" type="slidenum">
              <a:rPr lang="en-IE" smtClean="0"/>
              <a:t>‹#›</a:t>
            </a:fld>
            <a:endParaRPr lang="en-IE"/>
          </a:p>
        </p:txBody>
      </p:sp>
    </p:spTree>
    <p:extLst>
      <p:ext uri="{BB962C8B-B14F-4D97-AF65-F5344CB8AC3E}">
        <p14:creationId xmlns:p14="http://schemas.microsoft.com/office/powerpoint/2010/main" val="2515813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31FAB-CC59-08F2-14FF-FE6A2CD6F0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FD5815D5-272D-BED6-3633-64F431BEAE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F92D2922-D455-7DD8-0539-ACAEE7AB65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61B16D-7028-524F-5943-D62D3AF6893B}"/>
              </a:ext>
            </a:extLst>
          </p:cNvPr>
          <p:cNvSpPr>
            <a:spLocks noGrp="1"/>
          </p:cNvSpPr>
          <p:nvPr>
            <p:ph type="dt" sz="half" idx="10"/>
          </p:nvPr>
        </p:nvSpPr>
        <p:spPr/>
        <p:txBody>
          <a:bodyPr/>
          <a:lstStyle/>
          <a:p>
            <a:fld id="{333A0C7B-A74F-4C83-8FE9-9E9751E0D020}" type="datetimeFigureOut">
              <a:rPr lang="en-IE" smtClean="0"/>
              <a:t>07/04/2024</a:t>
            </a:fld>
            <a:endParaRPr lang="en-IE"/>
          </a:p>
        </p:txBody>
      </p:sp>
      <p:sp>
        <p:nvSpPr>
          <p:cNvPr id="6" name="Footer Placeholder 5">
            <a:extLst>
              <a:ext uri="{FF2B5EF4-FFF2-40B4-BE49-F238E27FC236}">
                <a16:creationId xmlns:a16="http://schemas.microsoft.com/office/drawing/2014/main" id="{A194923D-835E-FC42-7FF4-0D25BC405473}"/>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81F1BC97-D79F-2BEF-0359-1C0C24494392}"/>
              </a:ext>
            </a:extLst>
          </p:cNvPr>
          <p:cNvSpPr>
            <a:spLocks noGrp="1"/>
          </p:cNvSpPr>
          <p:nvPr>
            <p:ph type="sldNum" sz="quarter" idx="12"/>
          </p:nvPr>
        </p:nvSpPr>
        <p:spPr/>
        <p:txBody>
          <a:bodyPr/>
          <a:lstStyle/>
          <a:p>
            <a:fld id="{58B33EF4-BAD6-4174-ABF3-F10EA3165250}" type="slidenum">
              <a:rPr lang="en-IE" smtClean="0"/>
              <a:t>‹#›</a:t>
            </a:fld>
            <a:endParaRPr lang="en-IE"/>
          </a:p>
        </p:txBody>
      </p:sp>
    </p:spTree>
    <p:extLst>
      <p:ext uri="{BB962C8B-B14F-4D97-AF65-F5344CB8AC3E}">
        <p14:creationId xmlns:p14="http://schemas.microsoft.com/office/powerpoint/2010/main" val="2395924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D3FC-0005-AA50-BEB8-878C07F4FA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D74ABC88-83AD-2AF6-2FC1-370FE5CFF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9941F867-BE81-30D0-1C02-935696D8BF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498587-6EC5-5C01-55FD-F057DE53DD78}"/>
              </a:ext>
            </a:extLst>
          </p:cNvPr>
          <p:cNvSpPr>
            <a:spLocks noGrp="1"/>
          </p:cNvSpPr>
          <p:nvPr>
            <p:ph type="dt" sz="half" idx="10"/>
          </p:nvPr>
        </p:nvSpPr>
        <p:spPr/>
        <p:txBody>
          <a:bodyPr/>
          <a:lstStyle/>
          <a:p>
            <a:fld id="{333A0C7B-A74F-4C83-8FE9-9E9751E0D020}" type="datetimeFigureOut">
              <a:rPr lang="en-IE" smtClean="0"/>
              <a:t>07/04/2024</a:t>
            </a:fld>
            <a:endParaRPr lang="en-IE"/>
          </a:p>
        </p:txBody>
      </p:sp>
      <p:sp>
        <p:nvSpPr>
          <p:cNvPr id="6" name="Footer Placeholder 5">
            <a:extLst>
              <a:ext uri="{FF2B5EF4-FFF2-40B4-BE49-F238E27FC236}">
                <a16:creationId xmlns:a16="http://schemas.microsoft.com/office/drawing/2014/main" id="{EAF0A631-8F4C-3323-75F4-EA2AF2BCF788}"/>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8E83D4AA-7C71-2B32-31B6-C407E697873B}"/>
              </a:ext>
            </a:extLst>
          </p:cNvPr>
          <p:cNvSpPr>
            <a:spLocks noGrp="1"/>
          </p:cNvSpPr>
          <p:nvPr>
            <p:ph type="sldNum" sz="quarter" idx="12"/>
          </p:nvPr>
        </p:nvSpPr>
        <p:spPr/>
        <p:txBody>
          <a:bodyPr/>
          <a:lstStyle/>
          <a:p>
            <a:fld id="{58B33EF4-BAD6-4174-ABF3-F10EA3165250}" type="slidenum">
              <a:rPr lang="en-IE" smtClean="0"/>
              <a:t>‹#›</a:t>
            </a:fld>
            <a:endParaRPr lang="en-IE"/>
          </a:p>
        </p:txBody>
      </p:sp>
    </p:spTree>
    <p:extLst>
      <p:ext uri="{BB962C8B-B14F-4D97-AF65-F5344CB8AC3E}">
        <p14:creationId xmlns:p14="http://schemas.microsoft.com/office/powerpoint/2010/main" val="3531087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DFF2BB-A669-362D-50A5-22940B245C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02D1B12C-E4EB-84CA-D696-A66394165D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7F23905A-5A78-3D11-CEC8-59D6AB7442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3A0C7B-A74F-4C83-8FE9-9E9751E0D020}" type="datetimeFigureOut">
              <a:rPr lang="en-IE" smtClean="0"/>
              <a:t>07/04/2024</a:t>
            </a:fld>
            <a:endParaRPr lang="en-IE"/>
          </a:p>
        </p:txBody>
      </p:sp>
      <p:sp>
        <p:nvSpPr>
          <p:cNvPr id="5" name="Footer Placeholder 4">
            <a:extLst>
              <a:ext uri="{FF2B5EF4-FFF2-40B4-BE49-F238E27FC236}">
                <a16:creationId xmlns:a16="http://schemas.microsoft.com/office/drawing/2014/main" id="{04BDBCF8-504E-594C-5CE4-E5E33254BF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C3FC1D14-B07D-FC43-5823-E30E39A4E3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B33EF4-BAD6-4174-ABF3-F10EA3165250}" type="slidenum">
              <a:rPr lang="en-IE" smtClean="0"/>
              <a:t>‹#›</a:t>
            </a:fld>
            <a:endParaRPr lang="en-IE"/>
          </a:p>
        </p:txBody>
      </p:sp>
    </p:spTree>
    <p:extLst>
      <p:ext uri="{BB962C8B-B14F-4D97-AF65-F5344CB8AC3E}">
        <p14:creationId xmlns:p14="http://schemas.microsoft.com/office/powerpoint/2010/main" val="1855648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KXJSjte_OAI"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zuwBCImIyaw" TargetMode="External"/><Relationship Id="rId2" Type="http://schemas.openxmlformats.org/officeDocument/2006/relationships/hyperlink" Target="https://visualgo.net/en/sort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OGzPmgsI-pQ"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hyperlink" Target="https://www.youtube.com/watch?v=WaNLJf8xzC4"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hyperlink" Target="https://www.youtube.com/watch?v=xWBP4lzkoyM"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towardsdatascience.com/an-overview-of-quicksort-algorithm-b9144e314a72" TargetMode="External"/><Relationship Id="rId2" Type="http://schemas.openxmlformats.org/officeDocument/2006/relationships/hyperlink" Target="https://www.youtube.com/watch?v=h8eyY7dIiN4" TargetMode="Externa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www.youtube.com/watch?v=RGuJga2Gl_k"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02781-6DBE-B157-0679-617D2A71A6BA}"/>
              </a:ext>
            </a:extLst>
          </p:cNvPr>
          <p:cNvSpPr>
            <a:spLocks noGrp="1"/>
          </p:cNvSpPr>
          <p:nvPr>
            <p:ph type="ctrTitle"/>
          </p:nvPr>
        </p:nvSpPr>
        <p:spPr>
          <a:xfrm>
            <a:off x="7464614" y="1783959"/>
            <a:ext cx="4087306" cy="2889114"/>
          </a:xfrm>
        </p:spPr>
        <p:txBody>
          <a:bodyPr anchor="b">
            <a:normAutofit/>
          </a:bodyPr>
          <a:lstStyle/>
          <a:p>
            <a:pPr algn="l"/>
            <a:r>
              <a:rPr lang="en-IE" sz="5400"/>
              <a:t>Searching &amp; Sorting Algorithms</a:t>
            </a:r>
          </a:p>
        </p:txBody>
      </p:sp>
      <p:sp>
        <p:nvSpPr>
          <p:cNvPr id="3" name="Subtitle 2">
            <a:extLst>
              <a:ext uri="{FF2B5EF4-FFF2-40B4-BE49-F238E27FC236}">
                <a16:creationId xmlns:a16="http://schemas.microsoft.com/office/drawing/2014/main" id="{C6336AEA-62B9-D7EA-204A-B347874C6007}"/>
              </a:ext>
            </a:extLst>
          </p:cNvPr>
          <p:cNvSpPr>
            <a:spLocks noGrp="1"/>
          </p:cNvSpPr>
          <p:nvPr>
            <p:ph type="subTitle" idx="1"/>
          </p:nvPr>
        </p:nvSpPr>
        <p:spPr>
          <a:xfrm>
            <a:off x="7464612" y="4750893"/>
            <a:ext cx="4087305" cy="1147863"/>
          </a:xfrm>
        </p:spPr>
        <p:txBody>
          <a:bodyPr anchor="t">
            <a:normAutofit/>
          </a:bodyPr>
          <a:lstStyle/>
          <a:p>
            <a:pPr algn="l"/>
            <a:r>
              <a:rPr lang="en-IE" sz="1400"/>
              <a:t>Simple (selection) sort, bubble sort, insertion sort, quick sort.</a:t>
            </a:r>
          </a:p>
          <a:p>
            <a:pPr algn="l"/>
            <a:r>
              <a:rPr lang="en-IE" sz="1400"/>
              <a:t>Linear (Sequential) search, binary search</a:t>
            </a:r>
          </a:p>
          <a:p>
            <a:pPr algn="l"/>
            <a:r>
              <a:rPr lang="en-IE" sz="1400"/>
              <a:t>Chp 9 page 209</a:t>
            </a:r>
          </a:p>
        </p:txBody>
      </p:sp>
      <p:sp>
        <p:nvSpPr>
          <p:cNvPr id="11"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4" descr="Sheets of magazines being recycled">
            <a:extLst>
              <a:ext uri="{FF2B5EF4-FFF2-40B4-BE49-F238E27FC236}">
                <a16:creationId xmlns:a16="http://schemas.microsoft.com/office/drawing/2014/main" id="{18ED8C47-062D-DC3A-E64D-1727A191D213}"/>
              </a:ext>
            </a:extLst>
          </p:cNvPr>
          <p:cNvPicPr>
            <a:picLocks noChangeAspect="1"/>
          </p:cNvPicPr>
          <p:nvPr/>
        </p:nvPicPr>
        <p:blipFill rotWithShape="1">
          <a:blip r:embed="rId2"/>
          <a:srcRect l="26756" r="4834"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9956879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63F9-1BD0-8444-B8A8-B5AF4A248FE9}"/>
              </a:ext>
            </a:extLst>
          </p:cNvPr>
          <p:cNvSpPr>
            <a:spLocks noGrp="1"/>
          </p:cNvSpPr>
          <p:nvPr>
            <p:ph type="title"/>
          </p:nvPr>
        </p:nvSpPr>
        <p:spPr/>
        <p:txBody>
          <a:bodyPr/>
          <a:lstStyle/>
          <a:p>
            <a:r>
              <a:rPr lang="en-IE" dirty="0"/>
              <a:t>Exam Question (Ordinary)</a:t>
            </a:r>
          </a:p>
        </p:txBody>
      </p:sp>
      <p:sp>
        <p:nvSpPr>
          <p:cNvPr id="4" name="Content Placeholder 3">
            <a:extLst>
              <a:ext uri="{FF2B5EF4-FFF2-40B4-BE49-F238E27FC236}">
                <a16:creationId xmlns:a16="http://schemas.microsoft.com/office/drawing/2014/main" id="{99E61533-9669-B5A6-9256-281BBCABA3C7}"/>
              </a:ext>
            </a:extLst>
          </p:cNvPr>
          <p:cNvSpPr>
            <a:spLocks noGrp="1"/>
          </p:cNvSpPr>
          <p:nvPr>
            <p:ph idx="1"/>
          </p:nvPr>
        </p:nvSpPr>
        <p:spPr/>
        <p:txBody>
          <a:bodyPr/>
          <a:lstStyle/>
          <a:p>
            <a:endParaRPr lang="en-IE"/>
          </a:p>
        </p:txBody>
      </p:sp>
      <p:pic>
        <p:nvPicPr>
          <p:cNvPr id="7" name="Picture 6">
            <a:extLst>
              <a:ext uri="{FF2B5EF4-FFF2-40B4-BE49-F238E27FC236}">
                <a16:creationId xmlns:a16="http://schemas.microsoft.com/office/drawing/2014/main" id="{DDA70611-4A66-85C8-6B25-0C6835ED3BAB}"/>
              </a:ext>
            </a:extLst>
          </p:cNvPr>
          <p:cNvPicPr>
            <a:picLocks noChangeAspect="1"/>
          </p:cNvPicPr>
          <p:nvPr/>
        </p:nvPicPr>
        <p:blipFill>
          <a:blip r:embed="rId2"/>
          <a:stretch>
            <a:fillRect/>
          </a:stretch>
        </p:blipFill>
        <p:spPr>
          <a:xfrm>
            <a:off x="257452" y="217826"/>
            <a:ext cx="10032886" cy="6275049"/>
          </a:xfrm>
          <a:prstGeom prst="rect">
            <a:avLst/>
          </a:prstGeom>
        </p:spPr>
      </p:pic>
    </p:spTree>
    <p:extLst>
      <p:ext uri="{BB962C8B-B14F-4D97-AF65-F5344CB8AC3E}">
        <p14:creationId xmlns:p14="http://schemas.microsoft.com/office/powerpoint/2010/main" val="1994272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63F9-1BD0-8444-B8A8-B5AF4A248FE9}"/>
              </a:ext>
            </a:extLst>
          </p:cNvPr>
          <p:cNvSpPr>
            <a:spLocks noGrp="1"/>
          </p:cNvSpPr>
          <p:nvPr>
            <p:ph type="title"/>
          </p:nvPr>
        </p:nvSpPr>
        <p:spPr>
          <a:xfrm>
            <a:off x="838200" y="-265908"/>
            <a:ext cx="10515600" cy="1325563"/>
          </a:xfrm>
        </p:spPr>
        <p:txBody>
          <a:bodyPr/>
          <a:lstStyle/>
          <a:p>
            <a:r>
              <a:rPr lang="en-IE" dirty="0"/>
              <a:t>Exam Question (Ordinary)</a:t>
            </a:r>
          </a:p>
        </p:txBody>
      </p:sp>
      <p:sp>
        <p:nvSpPr>
          <p:cNvPr id="4" name="Content Placeholder 3">
            <a:extLst>
              <a:ext uri="{FF2B5EF4-FFF2-40B4-BE49-F238E27FC236}">
                <a16:creationId xmlns:a16="http://schemas.microsoft.com/office/drawing/2014/main" id="{99E61533-9669-B5A6-9256-281BBCABA3C7}"/>
              </a:ext>
            </a:extLst>
          </p:cNvPr>
          <p:cNvSpPr>
            <a:spLocks noGrp="1"/>
          </p:cNvSpPr>
          <p:nvPr>
            <p:ph idx="1"/>
          </p:nvPr>
        </p:nvSpPr>
        <p:spPr/>
        <p:txBody>
          <a:bodyPr/>
          <a:lstStyle/>
          <a:p>
            <a:endParaRPr lang="en-IE"/>
          </a:p>
        </p:txBody>
      </p:sp>
      <p:pic>
        <p:nvPicPr>
          <p:cNvPr id="8" name="Picture 7">
            <a:extLst>
              <a:ext uri="{FF2B5EF4-FFF2-40B4-BE49-F238E27FC236}">
                <a16:creationId xmlns:a16="http://schemas.microsoft.com/office/drawing/2014/main" id="{5D9E291A-0A54-152D-CC62-141318B2D3F9}"/>
              </a:ext>
            </a:extLst>
          </p:cNvPr>
          <p:cNvPicPr>
            <a:picLocks noChangeAspect="1"/>
          </p:cNvPicPr>
          <p:nvPr/>
        </p:nvPicPr>
        <p:blipFill>
          <a:blip r:embed="rId2"/>
          <a:stretch>
            <a:fillRect/>
          </a:stretch>
        </p:blipFill>
        <p:spPr>
          <a:xfrm>
            <a:off x="484804" y="790575"/>
            <a:ext cx="10334625" cy="2638425"/>
          </a:xfrm>
          <a:prstGeom prst="rect">
            <a:avLst/>
          </a:prstGeom>
        </p:spPr>
      </p:pic>
      <p:pic>
        <p:nvPicPr>
          <p:cNvPr id="10" name="Picture 9">
            <a:extLst>
              <a:ext uri="{FF2B5EF4-FFF2-40B4-BE49-F238E27FC236}">
                <a16:creationId xmlns:a16="http://schemas.microsoft.com/office/drawing/2014/main" id="{B771C8C9-D00E-B519-381D-BD5F8F8C6E1B}"/>
              </a:ext>
            </a:extLst>
          </p:cNvPr>
          <p:cNvPicPr>
            <a:picLocks noChangeAspect="1"/>
          </p:cNvPicPr>
          <p:nvPr/>
        </p:nvPicPr>
        <p:blipFill>
          <a:blip r:embed="rId3"/>
          <a:stretch>
            <a:fillRect/>
          </a:stretch>
        </p:blipFill>
        <p:spPr>
          <a:xfrm>
            <a:off x="484804" y="3674292"/>
            <a:ext cx="9258300" cy="2371725"/>
          </a:xfrm>
          <a:prstGeom prst="rect">
            <a:avLst/>
          </a:prstGeom>
        </p:spPr>
      </p:pic>
    </p:spTree>
    <p:extLst>
      <p:ext uri="{BB962C8B-B14F-4D97-AF65-F5344CB8AC3E}">
        <p14:creationId xmlns:p14="http://schemas.microsoft.com/office/powerpoint/2010/main" val="2371758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E190B-43C4-001A-E59A-C1DDDA769A12}"/>
              </a:ext>
            </a:extLst>
          </p:cNvPr>
          <p:cNvSpPr>
            <a:spLocks noGrp="1"/>
          </p:cNvSpPr>
          <p:nvPr>
            <p:ph type="title"/>
          </p:nvPr>
        </p:nvSpPr>
        <p:spPr>
          <a:xfrm>
            <a:off x="838200" y="365125"/>
            <a:ext cx="10515600" cy="1809904"/>
          </a:xfrm>
        </p:spPr>
        <p:txBody>
          <a:bodyPr>
            <a:normAutofit/>
          </a:bodyPr>
          <a:lstStyle/>
          <a:p>
            <a:r>
              <a:rPr lang="en-IE" sz="8800" b="1" dirty="0">
                <a:solidFill>
                  <a:srgbClr val="FF0000"/>
                </a:solidFill>
              </a:rPr>
              <a:t>Binary Search</a:t>
            </a:r>
          </a:p>
        </p:txBody>
      </p:sp>
      <p:sp>
        <p:nvSpPr>
          <p:cNvPr id="3" name="Content Placeholder 2">
            <a:extLst>
              <a:ext uri="{FF2B5EF4-FFF2-40B4-BE49-F238E27FC236}">
                <a16:creationId xmlns:a16="http://schemas.microsoft.com/office/drawing/2014/main" id="{FC87C0F4-9E2C-0FEC-1947-D277081CB752}"/>
              </a:ext>
            </a:extLst>
          </p:cNvPr>
          <p:cNvSpPr>
            <a:spLocks noGrp="1"/>
          </p:cNvSpPr>
          <p:nvPr>
            <p:ph idx="1"/>
          </p:nvPr>
        </p:nvSpPr>
        <p:spPr>
          <a:xfrm>
            <a:off x="838200" y="2380017"/>
            <a:ext cx="10515600" cy="4351338"/>
          </a:xfrm>
        </p:spPr>
        <p:txBody>
          <a:bodyPr>
            <a:normAutofit/>
          </a:bodyPr>
          <a:lstStyle/>
          <a:p>
            <a:pPr>
              <a:lnSpc>
                <a:spcPct val="150000"/>
              </a:lnSpc>
            </a:pPr>
            <a:r>
              <a:rPr lang="en-IE" dirty="0"/>
              <a:t>A binary search differs from a linear search as it requires that the list is already sorted and takes advantage of this. We can use the built-in function .sort() for this </a:t>
            </a:r>
          </a:p>
          <a:p>
            <a:pPr>
              <a:lnSpc>
                <a:spcPct val="150000"/>
              </a:lnSpc>
            </a:pPr>
            <a:r>
              <a:rPr lang="en-IE" dirty="0"/>
              <a:t>Binary search is known as “divide and conquer” algorithm where </a:t>
            </a:r>
            <a:r>
              <a:rPr lang="en-US" dirty="0"/>
              <a:t>the problem in hand, is divided into smaller sub-problems and then each problem is solved independently</a:t>
            </a:r>
            <a:endParaRPr lang="en-IE" dirty="0"/>
          </a:p>
        </p:txBody>
      </p:sp>
    </p:spTree>
    <p:extLst>
      <p:ext uri="{BB962C8B-B14F-4D97-AF65-F5344CB8AC3E}">
        <p14:creationId xmlns:p14="http://schemas.microsoft.com/office/powerpoint/2010/main" val="4147956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0" name="Rectangle 410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6E190B-43C4-001A-E59A-C1DDDA769A12}"/>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Binary Search</a:t>
            </a:r>
          </a:p>
        </p:txBody>
      </p:sp>
      <p:cxnSp>
        <p:nvCxnSpPr>
          <p:cNvPr id="4112" name="Straight Connector 41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07F6779-3C4C-7284-D5B3-54B9278D18EA}"/>
              </a:ext>
            </a:extLst>
          </p:cNvPr>
          <p:cNvPicPr>
            <a:picLocks noChangeAspect="1"/>
          </p:cNvPicPr>
          <p:nvPr/>
        </p:nvPicPr>
        <p:blipFill>
          <a:blip r:embed="rId2"/>
          <a:stretch>
            <a:fillRect/>
          </a:stretch>
        </p:blipFill>
        <p:spPr>
          <a:xfrm>
            <a:off x="320040" y="2554270"/>
            <a:ext cx="11496821" cy="3908919"/>
          </a:xfrm>
          <a:prstGeom prst="rect">
            <a:avLst/>
          </a:prstGeom>
        </p:spPr>
      </p:pic>
    </p:spTree>
    <p:extLst>
      <p:ext uri="{BB962C8B-B14F-4D97-AF65-F5344CB8AC3E}">
        <p14:creationId xmlns:p14="http://schemas.microsoft.com/office/powerpoint/2010/main" val="2486443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9" name="Rectangle 410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6E190B-43C4-001A-E59A-C1DDDA769A12}"/>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Binary Search</a:t>
            </a:r>
          </a:p>
        </p:txBody>
      </p:sp>
      <p:cxnSp>
        <p:nvCxnSpPr>
          <p:cNvPr id="4120" name="Straight Connector 41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1A78E3F-2DAE-6933-DBBC-571F53D92B82}"/>
              </a:ext>
            </a:extLst>
          </p:cNvPr>
          <p:cNvPicPr>
            <a:picLocks noChangeAspect="1"/>
          </p:cNvPicPr>
          <p:nvPr/>
        </p:nvPicPr>
        <p:blipFill>
          <a:blip r:embed="rId2"/>
          <a:stretch>
            <a:fillRect/>
          </a:stretch>
        </p:blipFill>
        <p:spPr>
          <a:xfrm>
            <a:off x="72517" y="3057525"/>
            <a:ext cx="11990155" cy="2787711"/>
          </a:xfrm>
          <a:prstGeom prst="rect">
            <a:avLst/>
          </a:prstGeom>
        </p:spPr>
      </p:pic>
    </p:spTree>
    <p:extLst>
      <p:ext uri="{BB962C8B-B14F-4D97-AF65-F5344CB8AC3E}">
        <p14:creationId xmlns:p14="http://schemas.microsoft.com/office/powerpoint/2010/main" val="2790799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686834" y="1153572"/>
            <a:ext cx="3200400" cy="4461163"/>
          </a:xfrm>
        </p:spPr>
        <p:txBody>
          <a:bodyPr>
            <a:normAutofit/>
          </a:bodyPr>
          <a:lstStyle/>
          <a:p>
            <a:r>
              <a:rPr lang="en-IE">
                <a:solidFill>
                  <a:srgbClr val="FFFFFF"/>
                </a:solidFill>
              </a:rPr>
              <a:t>Binary Search Tutorial Video</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CBCE5E4-A3B1-7B51-8184-A86A5C524D6F}"/>
              </a:ext>
            </a:extLst>
          </p:cNvPr>
          <p:cNvSpPr>
            <a:spLocks noGrp="1"/>
          </p:cNvSpPr>
          <p:nvPr>
            <p:ph idx="1"/>
          </p:nvPr>
        </p:nvSpPr>
        <p:spPr>
          <a:xfrm>
            <a:off x="4447308" y="591344"/>
            <a:ext cx="6906491" cy="5585619"/>
          </a:xfrm>
        </p:spPr>
        <p:txBody>
          <a:bodyPr anchor="ctr">
            <a:normAutofit/>
          </a:bodyPr>
          <a:lstStyle/>
          <a:p>
            <a:r>
              <a:rPr lang="en-IE" dirty="0">
                <a:hlinkClick r:id="rId2"/>
              </a:rPr>
              <a:t>https://www.youtube.com/watch?v=KXJSjte_OAI</a:t>
            </a:r>
            <a:endParaRPr lang="en-IE" dirty="0"/>
          </a:p>
          <a:p>
            <a:endParaRPr lang="en-IE" dirty="0"/>
          </a:p>
          <a:p>
            <a:endParaRPr lang="en-IE" dirty="0"/>
          </a:p>
          <a:p>
            <a:endParaRPr lang="en-IE" dirty="0"/>
          </a:p>
          <a:p>
            <a:endParaRPr lang="en-IE" dirty="0"/>
          </a:p>
        </p:txBody>
      </p:sp>
    </p:spTree>
    <p:extLst>
      <p:ext uri="{BB962C8B-B14F-4D97-AF65-F5344CB8AC3E}">
        <p14:creationId xmlns:p14="http://schemas.microsoft.com/office/powerpoint/2010/main" val="2043136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839788" y="5555"/>
            <a:ext cx="10515600" cy="1325563"/>
          </a:xfrm>
        </p:spPr>
        <p:txBody>
          <a:bodyPr/>
          <a:lstStyle/>
          <a:p>
            <a:pPr algn="ctr"/>
            <a:r>
              <a:rPr lang="en-IE" b="1" dirty="0"/>
              <a:t> Binary Search- Pros and Cons</a:t>
            </a:r>
          </a:p>
        </p:txBody>
      </p:sp>
      <p:sp>
        <p:nvSpPr>
          <p:cNvPr id="3" name="Text Placeholder 2">
            <a:extLst>
              <a:ext uri="{FF2B5EF4-FFF2-40B4-BE49-F238E27FC236}">
                <a16:creationId xmlns:a16="http://schemas.microsoft.com/office/drawing/2014/main" id="{26F30C98-AAC5-AC65-40B0-6643D0BF6DE2}"/>
              </a:ext>
            </a:extLst>
          </p:cNvPr>
          <p:cNvSpPr>
            <a:spLocks noGrp="1"/>
          </p:cNvSpPr>
          <p:nvPr>
            <p:ph type="body" idx="1"/>
          </p:nvPr>
        </p:nvSpPr>
        <p:spPr>
          <a:xfrm>
            <a:off x="307128" y="823416"/>
            <a:ext cx="5157787" cy="823912"/>
          </a:xfrm>
        </p:spPr>
        <p:txBody>
          <a:bodyPr>
            <a:normAutofit/>
          </a:bodyPr>
          <a:lstStyle/>
          <a:p>
            <a:r>
              <a:rPr lang="en-IE" sz="3200" dirty="0"/>
              <a:t>Pros</a:t>
            </a:r>
          </a:p>
        </p:txBody>
      </p:sp>
      <p:sp>
        <p:nvSpPr>
          <p:cNvPr id="4" name="Content Placeholder 3">
            <a:extLst>
              <a:ext uri="{FF2B5EF4-FFF2-40B4-BE49-F238E27FC236}">
                <a16:creationId xmlns:a16="http://schemas.microsoft.com/office/drawing/2014/main" id="{F083DBC2-33B3-6EBA-F661-D1507F8761AE}"/>
              </a:ext>
            </a:extLst>
          </p:cNvPr>
          <p:cNvSpPr>
            <a:spLocks noGrp="1"/>
          </p:cNvSpPr>
          <p:nvPr>
            <p:ph sz="half" idx="2"/>
          </p:nvPr>
        </p:nvSpPr>
        <p:spPr>
          <a:xfrm>
            <a:off x="230820" y="1647328"/>
            <a:ext cx="5766756" cy="4957658"/>
          </a:xfrm>
        </p:spPr>
        <p:txBody>
          <a:bodyPr>
            <a:normAutofit/>
          </a:bodyPr>
          <a:lstStyle/>
          <a:p>
            <a:r>
              <a:rPr lang="en-US" dirty="0"/>
              <a:t>One of the main advantages of a binary search is that it is much quicker than a linear search because the data that needs to be searched halves with each step. For example, it is possible to search through 1024 values and find the one you want within 10 steps, every time.</a:t>
            </a:r>
            <a:endParaRPr lang="en-IE" dirty="0"/>
          </a:p>
        </p:txBody>
      </p:sp>
      <p:sp>
        <p:nvSpPr>
          <p:cNvPr id="5" name="Text Placeholder 4">
            <a:extLst>
              <a:ext uri="{FF2B5EF4-FFF2-40B4-BE49-F238E27FC236}">
                <a16:creationId xmlns:a16="http://schemas.microsoft.com/office/drawing/2014/main" id="{9CFF08D9-1160-3610-7D3D-9D5608721351}"/>
              </a:ext>
            </a:extLst>
          </p:cNvPr>
          <p:cNvSpPr>
            <a:spLocks noGrp="1"/>
          </p:cNvSpPr>
          <p:nvPr>
            <p:ph type="body" sz="quarter" idx="3"/>
          </p:nvPr>
        </p:nvSpPr>
        <p:spPr>
          <a:xfrm>
            <a:off x="6172200" y="823416"/>
            <a:ext cx="5183188" cy="823912"/>
          </a:xfrm>
        </p:spPr>
        <p:txBody>
          <a:bodyPr>
            <a:normAutofit/>
          </a:bodyPr>
          <a:lstStyle/>
          <a:p>
            <a:r>
              <a:rPr lang="en-IE" sz="3200" dirty="0"/>
              <a:t>Cons</a:t>
            </a:r>
          </a:p>
        </p:txBody>
      </p:sp>
      <p:sp>
        <p:nvSpPr>
          <p:cNvPr id="6" name="Content Placeholder 5">
            <a:extLst>
              <a:ext uri="{FF2B5EF4-FFF2-40B4-BE49-F238E27FC236}">
                <a16:creationId xmlns:a16="http://schemas.microsoft.com/office/drawing/2014/main" id="{27196330-43E3-EF22-4DF3-38632ED14359}"/>
              </a:ext>
            </a:extLst>
          </p:cNvPr>
          <p:cNvSpPr>
            <a:spLocks noGrp="1"/>
          </p:cNvSpPr>
          <p:nvPr>
            <p:ph sz="quarter" idx="4"/>
          </p:nvPr>
        </p:nvSpPr>
        <p:spPr>
          <a:xfrm>
            <a:off x="6194426" y="1657778"/>
            <a:ext cx="5788980" cy="3684588"/>
          </a:xfrm>
        </p:spPr>
        <p:txBody>
          <a:bodyPr>
            <a:normAutofit/>
          </a:bodyPr>
          <a:lstStyle/>
          <a:p>
            <a:r>
              <a:rPr lang="en-US" dirty="0"/>
              <a:t>The biggest problem with a binary search is that you can only use this if the data is sorted into an order.</a:t>
            </a:r>
            <a:endParaRPr lang="en-IE" dirty="0"/>
          </a:p>
        </p:txBody>
      </p:sp>
    </p:spTree>
    <p:extLst>
      <p:ext uri="{BB962C8B-B14F-4D97-AF65-F5344CB8AC3E}">
        <p14:creationId xmlns:p14="http://schemas.microsoft.com/office/powerpoint/2010/main" val="1837473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E190B-43C4-001A-E59A-C1DDDA769A12}"/>
              </a:ext>
            </a:extLst>
          </p:cNvPr>
          <p:cNvSpPr>
            <a:spLocks noGrp="1"/>
          </p:cNvSpPr>
          <p:nvPr>
            <p:ph type="title"/>
          </p:nvPr>
        </p:nvSpPr>
        <p:spPr/>
        <p:txBody>
          <a:bodyPr/>
          <a:lstStyle/>
          <a:p>
            <a:r>
              <a:rPr lang="en-IE" dirty="0"/>
              <a:t>Linear Search vs Binary Search</a:t>
            </a:r>
          </a:p>
        </p:txBody>
      </p:sp>
      <p:sp>
        <p:nvSpPr>
          <p:cNvPr id="3" name="Content Placeholder 2">
            <a:extLst>
              <a:ext uri="{FF2B5EF4-FFF2-40B4-BE49-F238E27FC236}">
                <a16:creationId xmlns:a16="http://schemas.microsoft.com/office/drawing/2014/main" id="{FC87C0F4-9E2C-0FEC-1947-D277081CB752}"/>
              </a:ext>
            </a:extLst>
          </p:cNvPr>
          <p:cNvSpPr>
            <a:spLocks noGrp="1"/>
          </p:cNvSpPr>
          <p:nvPr>
            <p:ph idx="1"/>
          </p:nvPr>
        </p:nvSpPr>
        <p:spPr>
          <a:xfrm>
            <a:off x="838200" y="1492250"/>
            <a:ext cx="10515600" cy="4351338"/>
          </a:xfrm>
        </p:spPr>
        <p:txBody>
          <a:bodyPr>
            <a:normAutofit fontScale="92500" lnSpcReduction="10000"/>
          </a:bodyPr>
          <a:lstStyle/>
          <a:p>
            <a:pPr>
              <a:lnSpc>
                <a:spcPct val="150000"/>
              </a:lnSpc>
            </a:pPr>
            <a:r>
              <a:rPr lang="en-IE" dirty="0"/>
              <a:t>A </a:t>
            </a:r>
            <a:r>
              <a:rPr lang="en-IE" b="1" dirty="0">
                <a:solidFill>
                  <a:srgbClr val="FF0000"/>
                </a:solidFill>
              </a:rPr>
              <a:t>linear search </a:t>
            </a:r>
            <a:r>
              <a:rPr lang="en-IE" dirty="0"/>
              <a:t>is much simpler than a binary search, but </a:t>
            </a:r>
            <a:r>
              <a:rPr lang="en-IE" b="1" dirty="0">
                <a:solidFill>
                  <a:srgbClr val="FF0000"/>
                </a:solidFill>
              </a:rPr>
              <a:t>not as efficient. </a:t>
            </a:r>
            <a:r>
              <a:rPr lang="en-IE" dirty="0"/>
              <a:t>A linear search can be used on any type of list. The list DOES NOT have to be ordered. Due to its </a:t>
            </a:r>
            <a:r>
              <a:rPr lang="en-IE" b="1" dirty="0">
                <a:solidFill>
                  <a:srgbClr val="FF0000"/>
                </a:solidFill>
              </a:rPr>
              <a:t>inefficiency </a:t>
            </a:r>
            <a:r>
              <a:rPr lang="en-IE" dirty="0"/>
              <a:t>, a linear search is often only used on </a:t>
            </a:r>
            <a:r>
              <a:rPr lang="en-IE" b="1" dirty="0">
                <a:solidFill>
                  <a:srgbClr val="FF0000"/>
                </a:solidFill>
              </a:rPr>
              <a:t>small lists.</a:t>
            </a:r>
          </a:p>
          <a:p>
            <a:pPr>
              <a:lnSpc>
                <a:spcPct val="150000"/>
              </a:lnSpc>
            </a:pPr>
            <a:r>
              <a:rPr lang="en-IE" dirty="0"/>
              <a:t>Once the list has been </a:t>
            </a:r>
            <a:r>
              <a:rPr lang="en-IE" b="1" dirty="0">
                <a:solidFill>
                  <a:srgbClr val="FF0000"/>
                </a:solidFill>
              </a:rPr>
              <a:t>ordered</a:t>
            </a:r>
            <a:r>
              <a:rPr lang="en-IE" dirty="0"/>
              <a:t>, a </a:t>
            </a:r>
            <a:r>
              <a:rPr lang="en-IE" b="1" dirty="0">
                <a:solidFill>
                  <a:srgbClr val="FF0000"/>
                </a:solidFill>
              </a:rPr>
              <a:t>binary search </a:t>
            </a:r>
            <a:r>
              <a:rPr lang="en-IE" dirty="0"/>
              <a:t>is much </a:t>
            </a:r>
            <a:r>
              <a:rPr lang="en-IE" b="1" dirty="0">
                <a:solidFill>
                  <a:srgbClr val="FF0000"/>
                </a:solidFill>
              </a:rPr>
              <a:t>more efficient </a:t>
            </a:r>
            <a:r>
              <a:rPr lang="en-IE" dirty="0"/>
              <a:t>than a linear search. A binary search takes fewer steps to find the item you’re looking for, making it more suitable for </a:t>
            </a:r>
            <a:r>
              <a:rPr lang="en-IE" b="1" dirty="0">
                <a:solidFill>
                  <a:srgbClr val="FF0000"/>
                </a:solidFill>
              </a:rPr>
              <a:t>large lists</a:t>
            </a:r>
            <a:r>
              <a:rPr lang="en-IE" dirty="0"/>
              <a:t> of items</a:t>
            </a:r>
          </a:p>
          <a:p>
            <a:pPr>
              <a:lnSpc>
                <a:spcPct val="150000"/>
              </a:lnSpc>
            </a:pPr>
            <a:endParaRPr lang="en-IE" dirty="0"/>
          </a:p>
        </p:txBody>
      </p:sp>
    </p:spTree>
    <p:extLst>
      <p:ext uri="{BB962C8B-B14F-4D97-AF65-F5344CB8AC3E}">
        <p14:creationId xmlns:p14="http://schemas.microsoft.com/office/powerpoint/2010/main" val="3708559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Code for the binary search</a:t>
            </a:r>
          </a:p>
        </p:txBody>
      </p:sp>
      <p:pic>
        <p:nvPicPr>
          <p:cNvPr id="7170" name="Picture 2">
            <a:extLst>
              <a:ext uri="{FF2B5EF4-FFF2-40B4-BE49-F238E27FC236}">
                <a16:creationId xmlns:a16="http://schemas.microsoft.com/office/drawing/2014/main" id="{496B90F5-A51C-D482-19B3-53B749ADEF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034074" y="455786"/>
            <a:ext cx="6821042" cy="5729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354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63F9-1BD0-8444-B8A8-B5AF4A248FE9}"/>
              </a:ext>
            </a:extLst>
          </p:cNvPr>
          <p:cNvSpPr>
            <a:spLocks noGrp="1"/>
          </p:cNvSpPr>
          <p:nvPr>
            <p:ph type="title"/>
          </p:nvPr>
        </p:nvSpPr>
        <p:spPr>
          <a:xfrm>
            <a:off x="261152" y="0"/>
            <a:ext cx="10515600" cy="726828"/>
          </a:xfrm>
        </p:spPr>
        <p:txBody>
          <a:bodyPr/>
          <a:lstStyle/>
          <a:p>
            <a:r>
              <a:rPr lang="en-IE" dirty="0"/>
              <a:t>Exam Question (Ordinary)</a:t>
            </a:r>
          </a:p>
        </p:txBody>
      </p:sp>
      <p:sp>
        <p:nvSpPr>
          <p:cNvPr id="4" name="Content Placeholder 3">
            <a:extLst>
              <a:ext uri="{FF2B5EF4-FFF2-40B4-BE49-F238E27FC236}">
                <a16:creationId xmlns:a16="http://schemas.microsoft.com/office/drawing/2014/main" id="{99E61533-9669-B5A6-9256-281BBCABA3C7}"/>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D7B73292-1A00-9E18-E6B7-FD1F3C6733B2}"/>
              </a:ext>
            </a:extLst>
          </p:cNvPr>
          <p:cNvPicPr>
            <a:picLocks noChangeAspect="1"/>
          </p:cNvPicPr>
          <p:nvPr/>
        </p:nvPicPr>
        <p:blipFill>
          <a:blip r:embed="rId2"/>
          <a:stretch>
            <a:fillRect/>
          </a:stretch>
        </p:blipFill>
        <p:spPr>
          <a:xfrm>
            <a:off x="107551" y="826765"/>
            <a:ext cx="10252690" cy="4966933"/>
          </a:xfrm>
          <a:prstGeom prst="rect">
            <a:avLst/>
          </a:prstGeom>
        </p:spPr>
      </p:pic>
      <p:pic>
        <p:nvPicPr>
          <p:cNvPr id="6" name="Picture 5">
            <a:extLst>
              <a:ext uri="{FF2B5EF4-FFF2-40B4-BE49-F238E27FC236}">
                <a16:creationId xmlns:a16="http://schemas.microsoft.com/office/drawing/2014/main" id="{C8BF2C1C-A553-5EAC-ADCF-F7684D501461}"/>
              </a:ext>
            </a:extLst>
          </p:cNvPr>
          <p:cNvPicPr>
            <a:picLocks noChangeAspect="1"/>
          </p:cNvPicPr>
          <p:nvPr/>
        </p:nvPicPr>
        <p:blipFill>
          <a:blip r:embed="rId3"/>
          <a:stretch>
            <a:fillRect/>
          </a:stretch>
        </p:blipFill>
        <p:spPr>
          <a:xfrm>
            <a:off x="1276258" y="5565022"/>
            <a:ext cx="7915275" cy="657225"/>
          </a:xfrm>
          <a:prstGeom prst="rect">
            <a:avLst/>
          </a:prstGeom>
        </p:spPr>
      </p:pic>
    </p:spTree>
    <p:extLst>
      <p:ext uri="{BB962C8B-B14F-4D97-AF65-F5344CB8AC3E}">
        <p14:creationId xmlns:p14="http://schemas.microsoft.com/office/powerpoint/2010/main" val="2007526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B203A-532D-96EA-696F-733E137AD652}"/>
              </a:ext>
            </a:extLst>
          </p:cNvPr>
          <p:cNvSpPr>
            <a:spLocks noGrp="1"/>
          </p:cNvSpPr>
          <p:nvPr>
            <p:ph type="title"/>
          </p:nvPr>
        </p:nvSpPr>
        <p:spPr>
          <a:xfrm>
            <a:off x="106532" y="365125"/>
            <a:ext cx="11247268" cy="1325563"/>
          </a:xfrm>
        </p:spPr>
        <p:txBody>
          <a:bodyPr/>
          <a:lstStyle/>
          <a:p>
            <a:r>
              <a:rPr lang="en-IE" dirty="0"/>
              <a:t>Tutorials for sorting and searching algorithms</a:t>
            </a:r>
          </a:p>
        </p:txBody>
      </p:sp>
      <p:sp>
        <p:nvSpPr>
          <p:cNvPr id="3" name="Content Placeholder 2">
            <a:extLst>
              <a:ext uri="{FF2B5EF4-FFF2-40B4-BE49-F238E27FC236}">
                <a16:creationId xmlns:a16="http://schemas.microsoft.com/office/drawing/2014/main" id="{EDFBC49F-3A49-1FAD-BE81-112246E93587}"/>
              </a:ext>
            </a:extLst>
          </p:cNvPr>
          <p:cNvSpPr>
            <a:spLocks noGrp="1"/>
          </p:cNvSpPr>
          <p:nvPr>
            <p:ph idx="1"/>
          </p:nvPr>
        </p:nvSpPr>
        <p:spPr>
          <a:xfrm>
            <a:off x="106532" y="1615737"/>
            <a:ext cx="11247268" cy="2334826"/>
          </a:xfrm>
        </p:spPr>
        <p:txBody>
          <a:bodyPr>
            <a:normAutofit fontScale="92500" lnSpcReduction="10000"/>
          </a:bodyPr>
          <a:lstStyle/>
          <a:p>
            <a:r>
              <a:rPr lang="en-IE" sz="2800" dirty="0"/>
              <a:t>Visual Representation of the Sorting Algorithms</a:t>
            </a:r>
          </a:p>
          <a:p>
            <a:r>
              <a:rPr lang="en-IE" sz="2800" dirty="0">
                <a:hlinkClick r:id="rId2"/>
              </a:rPr>
              <a:t>https://visualgo.net/en/sorting</a:t>
            </a:r>
            <a:endParaRPr lang="en-IE" sz="2800" dirty="0"/>
          </a:p>
          <a:p>
            <a:endParaRPr lang="en-IE" dirty="0">
              <a:hlinkClick r:id="rId3"/>
            </a:endParaRPr>
          </a:p>
          <a:p>
            <a:r>
              <a:rPr lang="en-IE" sz="2800" dirty="0"/>
              <a:t>Video Tutorial – how not to forget the sorting and searching algorithms</a:t>
            </a:r>
          </a:p>
          <a:p>
            <a:r>
              <a:rPr lang="en-IE" dirty="0">
                <a:hlinkClick r:id="rId3"/>
              </a:rPr>
              <a:t>https://www.youtube.com/watch?v=zuwBCImIyaw</a:t>
            </a:r>
            <a:endParaRPr lang="en-IE" dirty="0"/>
          </a:p>
          <a:p>
            <a:endParaRPr lang="en-IE" dirty="0"/>
          </a:p>
          <a:p>
            <a:pPr lvl="1"/>
            <a:endParaRPr lang="en-IE" dirty="0"/>
          </a:p>
          <a:p>
            <a:pPr lvl="1"/>
            <a:endParaRPr lang="en-IE" dirty="0"/>
          </a:p>
          <a:p>
            <a:endParaRPr lang="en-IE" dirty="0"/>
          </a:p>
        </p:txBody>
      </p:sp>
      <p:sp>
        <p:nvSpPr>
          <p:cNvPr id="4" name="TextBox 3">
            <a:extLst>
              <a:ext uri="{FF2B5EF4-FFF2-40B4-BE49-F238E27FC236}">
                <a16:creationId xmlns:a16="http://schemas.microsoft.com/office/drawing/2014/main" id="{B70E02A3-B644-4290-2093-439DF40BD470}"/>
              </a:ext>
            </a:extLst>
          </p:cNvPr>
          <p:cNvSpPr txBox="1"/>
          <p:nvPr/>
        </p:nvSpPr>
        <p:spPr>
          <a:xfrm>
            <a:off x="1307976" y="4545005"/>
            <a:ext cx="3628008" cy="1938992"/>
          </a:xfrm>
          <a:prstGeom prst="rect">
            <a:avLst/>
          </a:prstGeom>
          <a:noFill/>
        </p:spPr>
        <p:txBody>
          <a:bodyPr wrap="square" rtlCol="0">
            <a:spAutoFit/>
          </a:bodyPr>
          <a:lstStyle/>
          <a:p>
            <a:r>
              <a:rPr lang="en-IE" sz="2400" b="1" dirty="0"/>
              <a:t>Searching Algorithms</a:t>
            </a:r>
          </a:p>
          <a:p>
            <a:pPr lvl="1"/>
            <a:r>
              <a:rPr lang="en-IE" sz="2400" dirty="0"/>
              <a:t>Linear Search</a:t>
            </a:r>
          </a:p>
          <a:p>
            <a:pPr lvl="1"/>
            <a:r>
              <a:rPr lang="en-IE" sz="2400" dirty="0"/>
              <a:t>Binary Search</a:t>
            </a:r>
          </a:p>
          <a:p>
            <a:pPr lvl="1"/>
            <a:endParaRPr lang="en-IE" sz="2400" dirty="0"/>
          </a:p>
          <a:p>
            <a:endParaRPr lang="en-IE" sz="2400" dirty="0"/>
          </a:p>
        </p:txBody>
      </p:sp>
      <p:sp>
        <p:nvSpPr>
          <p:cNvPr id="5" name="TextBox 4">
            <a:extLst>
              <a:ext uri="{FF2B5EF4-FFF2-40B4-BE49-F238E27FC236}">
                <a16:creationId xmlns:a16="http://schemas.microsoft.com/office/drawing/2014/main" id="{2B54816A-3EDA-BB3F-B5F1-1C7D1418A6E4}"/>
              </a:ext>
            </a:extLst>
          </p:cNvPr>
          <p:cNvSpPr txBox="1"/>
          <p:nvPr/>
        </p:nvSpPr>
        <p:spPr>
          <a:xfrm>
            <a:off x="5801188" y="4545005"/>
            <a:ext cx="4226928" cy="1938992"/>
          </a:xfrm>
          <a:prstGeom prst="rect">
            <a:avLst/>
          </a:prstGeom>
          <a:noFill/>
        </p:spPr>
        <p:txBody>
          <a:bodyPr wrap="square" lIns="91440" tIns="45720" rIns="91440" bIns="45720" rtlCol="0" anchor="t">
            <a:spAutoFit/>
          </a:bodyPr>
          <a:lstStyle/>
          <a:p>
            <a:r>
              <a:rPr lang="en-IE" sz="2400" b="1" dirty="0"/>
              <a:t>Sorting Algorithms</a:t>
            </a:r>
          </a:p>
          <a:p>
            <a:pPr lvl="1"/>
            <a:r>
              <a:rPr lang="en-IE" sz="2400" dirty="0"/>
              <a:t>Insertion Sort</a:t>
            </a:r>
          </a:p>
          <a:p>
            <a:pPr lvl="1"/>
            <a:r>
              <a:rPr lang="en-IE" sz="2400" dirty="0"/>
              <a:t>Bubble Sort</a:t>
            </a:r>
          </a:p>
          <a:p>
            <a:pPr lvl="1"/>
            <a:r>
              <a:rPr lang="en-IE" sz="2400" dirty="0"/>
              <a:t>Simple (Selection) Sort</a:t>
            </a:r>
            <a:endParaRPr lang="en-IE" sz="2400" dirty="0">
              <a:ea typeface="Calibri"/>
              <a:cs typeface="Calibri"/>
            </a:endParaRPr>
          </a:p>
          <a:p>
            <a:pPr lvl="1"/>
            <a:r>
              <a:rPr lang="en-IE" sz="2400" dirty="0"/>
              <a:t>Quick Sort (HL)</a:t>
            </a:r>
            <a:endParaRPr lang="en-IE" dirty="0"/>
          </a:p>
        </p:txBody>
      </p:sp>
    </p:spTree>
    <p:extLst>
      <p:ext uri="{BB962C8B-B14F-4D97-AF65-F5344CB8AC3E}">
        <p14:creationId xmlns:p14="http://schemas.microsoft.com/office/powerpoint/2010/main" val="1828336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63F9-1BD0-8444-B8A8-B5AF4A248FE9}"/>
              </a:ext>
            </a:extLst>
          </p:cNvPr>
          <p:cNvSpPr>
            <a:spLocks noGrp="1"/>
          </p:cNvSpPr>
          <p:nvPr>
            <p:ph type="title"/>
          </p:nvPr>
        </p:nvSpPr>
        <p:spPr>
          <a:xfrm>
            <a:off x="261152" y="0"/>
            <a:ext cx="10515600" cy="726828"/>
          </a:xfrm>
        </p:spPr>
        <p:txBody>
          <a:bodyPr/>
          <a:lstStyle/>
          <a:p>
            <a:r>
              <a:rPr lang="en-IE" dirty="0"/>
              <a:t>Exam Question (Ordinary)</a:t>
            </a:r>
          </a:p>
        </p:txBody>
      </p:sp>
      <p:pic>
        <p:nvPicPr>
          <p:cNvPr id="10" name="Content Placeholder 9">
            <a:extLst>
              <a:ext uri="{FF2B5EF4-FFF2-40B4-BE49-F238E27FC236}">
                <a16:creationId xmlns:a16="http://schemas.microsoft.com/office/drawing/2014/main" id="{5CBD7065-FE57-9D95-C79E-D21D4C6FC5A8}"/>
              </a:ext>
            </a:extLst>
          </p:cNvPr>
          <p:cNvPicPr>
            <a:picLocks noGrp="1" noChangeAspect="1"/>
          </p:cNvPicPr>
          <p:nvPr>
            <p:ph idx="1"/>
          </p:nvPr>
        </p:nvPicPr>
        <p:blipFill>
          <a:blip r:embed="rId2"/>
          <a:stretch>
            <a:fillRect/>
          </a:stretch>
        </p:blipFill>
        <p:spPr>
          <a:xfrm>
            <a:off x="0" y="4824006"/>
            <a:ext cx="9861981" cy="1202923"/>
          </a:xfrm>
        </p:spPr>
      </p:pic>
      <p:pic>
        <p:nvPicPr>
          <p:cNvPr id="6" name="Picture 5">
            <a:extLst>
              <a:ext uri="{FF2B5EF4-FFF2-40B4-BE49-F238E27FC236}">
                <a16:creationId xmlns:a16="http://schemas.microsoft.com/office/drawing/2014/main" id="{5E597CF2-D1BC-5B95-C651-C282DFE8950B}"/>
              </a:ext>
            </a:extLst>
          </p:cNvPr>
          <p:cNvPicPr>
            <a:picLocks noChangeAspect="1"/>
          </p:cNvPicPr>
          <p:nvPr/>
        </p:nvPicPr>
        <p:blipFill>
          <a:blip r:embed="rId3"/>
          <a:stretch>
            <a:fillRect/>
          </a:stretch>
        </p:blipFill>
        <p:spPr>
          <a:xfrm>
            <a:off x="44666" y="503485"/>
            <a:ext cx="9832759" cy="1766596"/>
          </a:xfrm>
          <a:prstGeom prst="rect">
            <a:avLst/>
          </a:prstGeom>
        </p:spPr>
      </p:pic>
      <p:pic>
        <p:nvPicPr>
          <p:cNvPr id="8" name="Picture 7">
            <a:extLst>
              <a:ext uri="{FF2B5EF4-FFF2-40B4-BE49-F238E27FC236}">
                <a16:creationId xmlns:a16="http://schemas.microsoft.com/office/drawing/2014/main" id="{7E1D1251-5DE7-BFE4-2026-9B5C03BCE566}"/>
              </a:ext>
            </a:extLst>
          </p:cNvPr>
          <p:cNvPicPr>
            <a:picLocks noChangeAspect="1"/>
          </p:cNvPicPr>
          <p:nvPr/>
        </p:nvPicPr>
        <p:blipFill>
          <a:blip r:embed="rId4"/>
          <a:stretch>
            <a:fillRect/>
          </a:stretch>
        </p:blipFill>
        <p:spPr>
          <a:xfrm>
            <a:off x="-69910" y="2371856"/>
            <a:ext cx="9861981" cy="2350375"/>
          </a:xfrm>
          <a:prstGeom prst="rect">
            <a:avLst/>
          </a:prstGeom>
        </p:spPr>
      </p:pic>
      <p:pic>
        <p:nvPicPr>
          <p:cNvPr id="4" name="Picture 3">
            <a:extLst>
              <a:ext uri="{FF2B5EF4-FFF2-40B4-BE49-F238E27FC236}">
                <a16:creationId xmlns:a16="http://schemas.microsoft.com/office/drawing/2014/main" id="{A70BD1D0-10AF-9DD8-4406-9C60A99475A2}"/>
              </a:ext>
            </a:extLst>
          </p:cNvPr>
          <p:cNvPicPr>
            <a:picLocks noChangeAspect="1"/>
          </p:cNvPicPr>
          <p:nvPr/>
        </p:nvPicPr>
        <p:blipFill>
          <a:blip r:embed="rId5"/>
          <a:stretch>
            <a:fillRect/>
          </a:stretch>
        </p:blipFill>
        <p:spPr>
          <a:xfrm>
            <a:off x="9957324" y="4824006"/>
            <a:ext cx="2314575" cy="1905000"/>
          </a:xfrm>
          <a:prstGeom prst="rect">
            <a:avLst/>
          </a:prstGeom>
        </p:spPr>
      </p:pic>
      <p:sp>
        <p:nvSpPr>
          <p:cNvPr id="5" name="Arrow: Right 4">
            <a:extLst>
              <a:ext uri="{FF2B5EF4-FFF2-40B4-BE49-F238E27FC236}">
                <a16:creationId xmlns:a16="http://schemas.microsoft.com/office/drawing/2014/main" id="{7BF39D6D-BBAE-412A-670B-F48E7A498A0F}"/>
              </a:ext>
            </a:extLst>
          </p:cNvPr>
          <p:cNvSpPr/>
          <p:nvPr/>
        </p:nvSpPr>
        <p:spPr>
          <a:xfrm>
            <a:off x="9362520" y="5721969"/>
            <a:ext cx="594804" cy="346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TextBox 6">
            <a:extLst>
              <a:ext uri="{FF2B5EF4-FFF2-40B4-BE49-F238E27FC236}">
                <a16:creationId xmlns:a16="http://schemas.microsoft.com/office/drawing/2014/main" id="{4F12859A-2BE7-263A-EF46-1065A0101074}"/>
              </a:ext>
            </a:extLst>
          </p:cNvPr>
          <p:cNvSpPr txBox="1"/>
          <p:nvPr/>
        </p:nvSpPr>
        <p:spPr>
          <a:xfrm>
            <a:off x="6436311" y="5740136"/>
            <a:ext cx="4456590" cy="369332"/>
          </a:xfrm>
          <a:prstGeom prst="rect">
            <a:avLst/>
          </a:prstGeom>
          <a:noFill/>
        </p:spPr>
        <p:txBody>
          <a:bodyPr wrap="square" rtlCol="0">
            <a:spAutoFit/>
          </a:bodyPr>
          <a:lstStyle/>
          <a:p>
            <a:r>
              <a:rPr lang="en-IE" dirty="0">
                <a:highlight>
                  <a:srgbClr val="FFFF00"/>
                </a:highlight>
              </a:rPr>
              <a:t>Divide the list by 2 each time</a:t>
            </a:r>
          </a:p>
        </p:txBody>
      </p:sp>
    </p:spTree>
    <p:extLst>
      <p:ext uri="{BB962C8B-B14F-4D97-AF65-F5344CB8AC3E}">
        <p14:creationId xmlns:p14="http://schemas.microsoft.com/office/powerpoint/2010/main" val="966297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63F9-1BD0-8444-B8A8-B5AF4A248FE9}"/>
              </a:ext>
            </a:extLst>
          </p:cNvPr>
          <p:cNvSpPr>
            <a:spLocks noGrp="1"/>
          </p:cNvSpPr>
          <p:nvPr>
            <p:ph type="title"/>
          </p:nvPr>
        </p:nvSpPr>
        <p:spPr>
          <a:xfrm>
            <a:off x="261152" y="0"/>
            <a:ext cx="10515600" cy="726828"/>
          </a:xfrm>
        </p:spPr>
        <p:txBody>
          <a:bodyPr/>
          <a:lstStyle/>
          <a:p>
            <a:r>
              <a:rPr lang="en-IE" dirty="0"/>
              <a:t>Exam Question (Higher 2020 Q13)</a:t>
            </a:r>
          </a:p>
        </p:txBody>
      </p:sp>
      <p:pic>
        <p:nvPicPr>
          <p:cNvPr id="7" name="Picture 6">
            <a:extLst>
              <a:ext uri="{FF2B5EF4-FFF2-40B4-BE49-F238E27FC236}">
                <a16:creationId xmlns:a16="http://schemas.microsoft.com/office/drawing/2014/main" id="{CF6D77AE-036C-6A85-1239-ADA0586D11B4}"/>
              </a:ext>
            </a:extLst>
          </p:cNvPr>
          <p:cNvPicPr>
            <a:picLocks noChangeAspect="1"/>
          </p:cNvPicPr>
          <p:nvPr/>
        </p:nvPicPr>
        <p:blipFill>
          <a:blip r:embed="rId2"/>
          <a:stretch>
            <a:fillRect/>
          </a:stretch>
        </p:blipFill>
        <p:spPr>
          <a:xfrm>
            <a:off x="261152" y="716422"/>
            <a:ext cx="8810625" cy="6141578"/>
          </a:xfrm>
          <a:prstGeom prst="rect">
            <a:avLst/>
          </a:prstGeom>
        </p:spPr>
      </p:pic>
    </p:spTree>
    <p:extLst>
      <p:ext uri="{BB962C8B-B14F-4D97-AF65-F5344CB8AC3E}">
        <p14:creationId xmlns:p14="http://schemas.microsoft.com/office/powerpoint/2010/main" val="1645847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63F9-1BD0-8444-B8A8-B5AF4A248FE9}"/>
              </a:ext>
            </a:extLst>
          </p:cNvPr>
          <p:cNvSpPr>
            <a:spLocks noGrp="1"/>
          </p:cNvSpPr>
          <p:nvPr>
            <p:ph type="title"/>
          </p:nvPr>
        </p:nvSpPr>
        <p:spPr>
          <a:xfrm>
            <a:off x="261152" y="0"/>
            <a:ext cx="10515600" cy="726828"/>
          </a:xfrm>
        </p:spPr>
        <p:txBody>
          <a:bodyPr/>
          <a:lstStyle/>
          <a:p>
            <a:r>
              <a:rPr lang="en-IE" dirty="0"/>
              <a:t>Exam Question (Higher 2020 Q13)</a:t>
            </a:r>
          </a:p>
        </p:txBody>
      </p:sp>
      <p:pic>
        <p:nvPicPr>
          <p:cNvPr id="4" name="Picture 3">
            <a:extLst>
              <a:ext uri="{FF2B5EF4-FFF2-40B4-BE49-F238E27FC236}">
                <a16:creationId xmlns:a16="http://schemas.microsoft.com/office/drawing/2014/main" id="{6CF86ACD-C36D-A317-D041-2FA8113A74FC}"/>
              </a:ext>
            </a:extLst>
          </p:cNvPr>
          <p:cNvPicPr>
            <a:picLocks noChangeAspect="1"/>
          </p:cNvPicPr>
          <p:nvPr/>
        </p:nvPicPr>
        <p:blipFill>
          <a:blip r:embed="rId2"/>
          <a:stretch>
            <a:fillRect/>
          </a:stretch>
        </p:blipFill>
        <p:spPr>
          <a:xfrm>
            <a:off x="343870" y="829414"/>
            <a:ext cx="5076825" cy="476250"/>
          </a:xfrm>
          <a:prstGeom prst="rect">
            <a:avLst/>
          </a:prstGeom>
        </p:spPr>
      </p:pic>
      <p:pic>
        <p:nvPicPr>
          <p:cNvPr id="6" name="Picture 5">
            <a:extLst>
              <a:ext uri="{FF2B5EF4-FFF2-40B4-BE49-F238E27FC236}">
                <a16:creationId xmlns:a16="http://schemas.microsoft.com/office/drawing/2014/main" id="{695785F8-EC47-3003-A8DE-42E39532FD31}"/>
              </a:ext>
            </a:extLst>
          </p:cNvPr>
          <p:cNvPicPr>
            <a:picLocks noChangeAspect="1"/>
          </p:cNvPicPr>
          <p:nvPr/>
        </p:nvPicPr>
        <p:blipFill>
          <a:blip r:embed="rId3"/>
          <a:stretch>
            <a:fillRect/>
          </a:stretch>
        </p:blipFill>
        <p:spPr>
          <a:xfrm>
            <a:off x="343870" y="1539628"/>
            <a:ext cx="5686425" cy="476250"/>
          </a:xfrm>
          <a:prstGeom prst="rect">
            <a:avLst/>
          </a:prstGeom>
        </p:spPr>
      </p:pic>
      <p:pic>
        <p:nvPicPr>
          <p:cNvPr id="9" name="Picture 8">
            <a:extLst>
              <a:ext uri="{FF2B5EF4-FFF2-40B4-BE49-F238E27FC236}">
                <a16:creationId xmlns:a16="http://schemas.microsoft.com/office/drawing/2014/main" id="{19FDA5B5-E718-94BF-038A-64AD59EBC111}"/>
              </a:ext>
            </a:extLst>
          </p:cNvPr>
          <p:cNvPicPr>
            <a:picLocks noChangeAspect="1"/>
          </p:cNvPicPr>
          <p:nvPr/>
        </p:nvPicPr>
        <p:blipFill>
          <a:blip r:embed="rId4"/>
          <a:stretch>
            <a:fillRect/>
          </a:stretch>
        </p:blipFill>
        <p:spPr>
          <a:xfrm>
            <a:off x="343870" y="2249842"/>
            <a:ext cx="7962900" cy="552450"/>
          </a:xfrm>
          <a:prstGeom prst="rect">
            <a:avLst/>
          </a:prstGeom>
        </p:spPr>
      </p:pic>
      <p:pic>
        <p:nvPicPr>
          <p:cNvPr id="11" name="Picture 10">
            <a:extLst>
              <a:ext uri="{FF2B5EF4-FFF2-40B4-BE49-F238E27FC236}">
                <a16:creationId xmlns:a16="http://schemas.microsoft.com/office/drawing/2014/main" id="{0352FDC1-0F3B-2AEB-8180-55B5EB2EEE47}"/>
              </a:ext>
            </a:extLst>
          </p:cNvPr>
          <p:cNvPicPr>
            <a:picLocks noChangeAspect="1"/>
          </p:cNvPicPr>
          <p:nvPr/>
        </p:nvPicPr>
        <p:blipFill>
          <a:blip r:embed="rId5"/>
          <a:stretch>
            <a:fillRect/>
          </a:stretch>
        </p:blipFill>
        <p:spPr>
          <a:xfrm>
            <a:off x="343870" y="3077346"/>
            <a:ext cx="8496300" cy="914400"/>
          </a:xfrm>
          <a:prstGeom prst="rect">
            <a:avLst/>
          </a:prstGeom>
        </p:spPr>
      </p:pic>
      <p:pic>
        <p:nvPicPr>
          <p:cNvPr id="13" name="Picture 12">
            <a:extLst>
              <a:ext uri="{FF2B5EF4-FFF2-40B4-BE49-F238E27FC236}">
                <a16:creationId xmlns:a16="http://schemas.microsoft.com/office/drawing/2014/main" id="{DD6DF641-4ECE-7994-B188-7876CDFEBFD6}"/>
              </a:ext>
            </a:extLst>
          </p:cNvPr>
          <p:cNvPicPr>
            <a:picLocks noChangeAspect="1"/>
          </p:cNvPicPr>
          <p:nvPr/>
        </p:nvPicPr>
        <p:blipFill>
          <a:blip r:embed="rId6"/>
          <a:stretch>
            <a:fillRect/>
          </a:stretch>
        </p:blipFill>
        <p:spPr>
          <a:xfrm>
            <a:off x="261152" y="4274782"/>
            <a:ext cx="8743950" cy="666750"/>
          </a:xfrm>
          <a:prstGeom prst="rect">
            <a:avLst/>
          </a:prstGeom>
        </p:spPr>
      </p:pic>
      <p:pic>
        <p:nvPicPr>
          <p:cNvPr id="5" name="Picture 4">
            <a:extLst>
              <a:ext uri="{FF2B5EF4-FFF2-40B4-BE49-F238E27FC236}">
                <a16:creationId xmlns:a16="http://schemas.microsoft.com/office/drawing/2014/main" id="{3351C189-87CD-3B42-BA8B-6A7011973575}"/>
              </a:ext>
            </a:extLst>
          </p:cNvPr>
          <p:cNvPicPr>
            <a:picLocks noChangeAspect="1"/>
          </p:cNvPicPr>
          <p:nvPr/>
        </p:nvPicPr>
        <p:blipFill>
          <a:blip r:embed="rId7"/>
          <a:stretch>
            <a:fillRect/>
          </a:stretch>
        </p:blipFill>
        <p:spPr>
          <a:xfrm>
            <a:off x="1034432" y="5078519"/>
            <a:ext cx="6581775" cy="1381125"/>
          </a:xfrm>
          <a:prstGeom prst="rect">
            <a:avLst/>
          </a:prstGeom>
        </p:spPr>
      </p:pic>
      <p:sp>
        <p:nvSpPr>
          <p:cNvPr id="7" name="Arrow: Down 6">
            <a:extLst>
              <a:ext uri="{FF2B5EF4-FFF2-40B4-BE49-F238E27FC236}">
                <a16:creationId xmlns:a16="http://schemas.microsoft.com/office/drawing/2014/main" id="{48462CDF-89DD-A14C-1CFC-200BDD3C6ED6}"/>
              </a:ext>
            </a:extLst>
          </p:cNvPr>
          <p:cNvSpPr/>
          <p:nvPr/>
        </p:nvSpPr>
        <p:spPr>
          <a:xfrm>
            <a:off x="4021584" y="4853618"/>
            <a:ext cx="408373" cy="6106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827577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63F9-1BD0-8444-B8A8-B5AF4A248FE9}"/>
              </a:ext>
            </a:extLst>
          </p:cNvPr>
          <p:cNvSpPr>
            <a:spLocks noGrp="1"/>
          </p:cNvSpPr>
          <p:nvPr>
            <p:ph type="title"/>
          </p:nvPr>
        </p:nvSpPr>
        <p:spPr>
          <a:xfrm>
            <a:off x="261152" y="0"/>
            <a:ext cx="10515600" cy="726828"/>
          </a:xfrm>
        </p:spPr>
        <p:txBody>
          <a:bodyPr/>
          <a:lstStyle/>
          <a:p>
            <a:r>
              <a:rPr lang="en-IE" dirty="0"/>
              <a:t>Exam Question (Higher 2020 Q13)</a:t>
            </a:r>
          </a:p>
        </p:txBody>
      </p:sp>
      <p:pic>
        <p:nvPicPr>
          <p:cNvPr id="5" name="Picture 4">
            <a:extLst>
              <a:ext uri="{FF2B5EF4-FFF2-40B4-BE49-F238E27FC236}">
                <a16:creationId xmlns:a16="http://schemas.microsoft.com/office/drawing/2014/main" id="{0AB154FA-25D8-3084-E69B-957A02C79E2D}"/>
              </a:ext>
            </a:extLst>
          </p:cNvPr>
          <p:cNvPicPr>
            <a:picLocks noChangeAspect="1"/>
          </p:cNvPicPr>
          <p:nvPr/>
        </p:nvPicPr>
        <p:blipFill>
          <a:blip r:embed="rId2"/>
          <a:stretch>
            <a:fillRect/>
          </a:stretch>
        </p:blipFill>
        <p:spPr>
          <a:xfrm>
            <a:off x="261152" y="1959736"/>
            <a:ext cx="7116192" cy="2134857"/>
          </a:xfrm>
          <a:prstGeom prst="rect">
            <a:avLst/>
          </a:prstGeom>
        </p:spPr>
      </p:pic>
      <p:pic>
        <p:nvPicPr>
          <p:cNvPr id="8" name="Picture 7">
            <a:extLst>
              <a:ext uri="{FF2B5EF4-FFF2-40B4-BE49-F238E27FC236}">
                <a16:creationId xmlns:a16="http://schemas.microsoft.com/office/drawing/2014/main" id="{23119D8E-2AC4-69C3-EB4C-AC117A1CE52A}"/>
              </a:ext>
            </a:extLst>
          </p:cNvPr>
          <p:cNvPicPr>
            <a:picLocks noChangeAspect="1"/>
          </p:cNvPicPr>
          <p:nvPr/>
        </p:nvPicPr>
        <p:blipFill>
          <a:blip r:embed="rId3"/>
          <a:stretch>
            <a:fillRect/>
          </a:stretch>
        </p:blipFill>
        <p:spPr>
          <a:xfrm>
            <a:off x="261152" y="4187287"/>
            <a:ext cx="7044154" cy="747451"/>
          </a:xfrm>
          <a:prstGeom prst="rect">
            <a:avLst/>
          </a:prstGeom>
        </p:spPr>
      </p:pic>
      <p:pic>
        <p:nvPicPr>
          <p:cNvPr id="12" name="Picture 11">
            <a:extLst>
              <a:ext uri="{FF2B5EF4-FFF2-40B4-BE49-F238E27FC236}">
                <a16:creationId xmlns:a16="http://schemas.microsoft.com/office/drawing/2014/main" id="{E94DDC57-5967-D308-C624-348E04D04CA3}"/>
              </a:ext>
            </a:extLst>
          </p:cNvPr>
          <p:cNvPicPr>
            <a:picLocks noChangeAspect="1"/>
          </p:cNvPicPr>
          <p:nvPr/>
        </p:nvPicPr>
        <p:blipFill>
          <a:blip r:embed="rId4"/>
          <a:stretch>
            <a:fillRect/>
          </a:stretch>
        </p:blipFill>
        <p:spPr>
          <a:xfrm>
            <a:off x="261152" y="4982893"/>
            <a:ext cx="7958554" cy="629814"/>
          </a:xfrm>
          <a:prstGeom prst="rect">
            <a:avLst/>
          </a:prstGeom>
        </p:spPr>
      </p:pic>
      <p:pic>
        <p:nvPicPr>
          <p:cNvPr id="3" name="Picture 2">
            <a:extLst>
              <a:ext uri="{FF2B5EF4-FFF2-40B4-BE49-F238E27FC236}">
                <a16:creationId xmlns:a16="http://schemas.microsoft.com/office/drawing/2014/main" id="{4EAD12A4-5B2C-8FA9-0B05-9258CC64CA6C}"/>
              </a:ext>
            </a:extLst>
          </p:cNvPr>
          <p:cNvPicPr>
            <a:picLocks noChangeAspect="1"/>
          </p:cNvPicPr>
          <p:nvPr/>
        </p:nvPicPr>
        <p:blipFill>
          <a:blip r:embed="rId5"/>
          <a:stretch>
            <a:fillRect/>
          </a:stretch>
        </p:blipFill>
        <p:spPr>
          <a:xfrm>
            <a:off x="261152" y="606326"/>
            <a:ext cx="7116192" cy="1304635"/>
          </a:xfrm>
          <a:prstGeom prst="rect">
            <a:avLst/>
          </a:prstGeom>
        </p:spPr>
      </p:pic>
      <p:pic>
        <p:nvPicPr>
          <p:cNvPr id="6" name="Picture 5">
            <a:extLst>
              <a:ext uri="{FF2B5EF4-FFF2-40B4-BE49-F238E27FC236}">
                <a16:creationId xmlns:a16="http://schemas.microsoft.com/office/drawing/2014/main" id="{BDBF294D-ABE1-EED8-D5A5-FBBC48266E38}"/>
              </a:ext>
            </a:extLst>
          </p:cNvPr>
          <p:cNvPicPr>
            <a:picLocks noChangeAspect="1"/>
          </p:cNvPicPr>
          <p:nvPr/>
        </p:nvPicPr>
        <p:blipFill>
          <a:blip r:embed="rId6"/>
          <a:stretch>
            <a:fillRect/>
          </a:stretch>
        </p:blipFill>
        <p:spPr>
          <a:xfrm>
            <a:off x="1420058" y="5753914"/>
            <a:ext cx="7305675" cy="1038225"/>
          </a:xfrm>
          <a:prstGeom prst="rect">
            <a:avLst/>
          </a:prstGeom>
        </p:spPr>
      </p:pic>
      <p:sp>
        <p:nvSpPr>
          <p:cNvPr id="7" name="Arrow: Bent 6">
            <a:extLst>
              <a:ext uri="{FF2B5EF4-FFF2-40B4-BE49-F238E27FC236}">
                <a16:creationId xmlns:a16="http://schemas.microsoft.com/office/drawing/2014/main" id="{2BB365AC-3F93-82F4-A80F-32DFDE5F01BC}"/>
              </a:ext>
            </a:extLst>
          </p:cNvPr>
          <p:cNvSpPr/>
          <p:nvPr/>
        </p:nvSpPr>
        <p:spPr>
          <a:xfrm rot="5400000">
            <a:off x="8140441" y="5150983"/>
            <a:ext cx="683580" cy="62981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2666734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F4E78-BC5D-746E-D45C-BAEB51A84CC9}"/>
              </a:ext>
            </a:extLst>
          </p:cNvPr>
          <p:cNvSpPr>
            <a:spLocks noGrp="1"/>
          </p:cNvSpPr>
          <p:nvPr>
            <p:ph type="title"/>
          </p:nvPr>
        </p:nvSpPr>
        <p:spPr/>
        <p:txBody>
          <a:bodyPr>
            <a:normAutofit/>
          </a:bodyPr>
          <a:lstStyle/>
          <a:p>
            <a:r>
              <a:rPr lang="en-IE" sz="4800" b="1" dirty="0"/>
              <a:t>SORTING ALGORITHMS</a:t>
            </a:r>
          </a:p>
        </p:txBody>
      </p:sp>
      <p:sp>
        <p:nvSpPr>
          <p:cNvPr id="3" name="Content Placeholder 2">
            <a:extLst>
              <a:ext uri="{FF2B5EF4-FFF2-40B4-BE49-F238E27FC236}">
                <a16:creationId xmlns:a16="http://schemas.microsoft.com/office/drawing/2014/main" id="{BC14DF67-0600-4F55-A1AD-859C12DDF5B6}"/>
              </a:ext>
            </a:extLst>
          </p:cNvPr>
          <p:cNvSpPr>
            <a:spLocks noGrp="1"/>
          </p:cNvSpPr>
          <p:nvPr>
            <p:ph idx="1"/>
          </p:nvPr>
        </p:nvSpPr>
        <p:spPr/>
        <p:txBody>
          <a:bodyPr>
            <a:normAutofit/>
          </a:bodyPr>
          <a:lstStyle/>
          <a:p>
            <a:r>
              <a:rPr lang="en-IE" sz="3600" dirty="0"/>
              <a:t>For leaving cert you will need to know these 4 sorts:</a:t>
            </a:r>
          </a:p>
          <a:p>
            <a:pPr lvl="1"/>
            <a:r>
              <a:rPr lang="en-IE" sz="3200" dirty="0"/>
              <a:t>Insertion Sort</a:t>
            </a:r>
          </a:p>
          <a:p>
            <a:pPr lvl="1"/>
            <a:r>
              <a:rPr lang="en-IE" sz="3200" dirty="0"/>
              <a:t>Simple Sort also known as Selection Sort</a:t>
            </a:r>
          </a:p>
          <a:p>
            <a:pPr lvl="1"/>
            <a:r>
              <a:rPr lang="en-IE" sz="3200" dirty="0"/>
              <a:t>Bubble Sort</a:t>
            </a:r>
          </a:p>
          <a:p>
            <a:pPr lvl="1"/>
            <a:r>
              <a:rPr lang="en-IE" sz="3200" dirty="0"/>
              <a:t>Quicksort (Higher Level only)</a:t>
            </a:r>
          </a:p>
        </p:txBody>
      </p:sp>
    </p:spTree>
    <p:extLst>
      <p:ext uri="{BB962C8B-B14F-4D97-AF65-F5344CB8AC3E}">
        <p14:creationId xmlns:p14="http://schemas.microsoft.com/office/powerpoint/2010/main" val="392086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0" y="1908994"/>
            <a:ext cx="6780943" cy="2249159"/>
          </a:xfrm>
        </p:spPr>
        <p:txBody>
          <a:bodyPr anchor="ctr">
            <a:normAutofit/>
          </a:bodyPr>
          <a:lstStyle/>
          <a:p>
            <a:r>
              <a:rPr lang="en-IE" sz="4000" b="1" dirty="0"/>
              <a:t> Sorting Algorithms – </a:t>
            </a:r>
            <a:r>
              <a:rPr lang="en-IE" sz="8000" b="1" dirty="0">
                <a:solidFill>
                  <a:srgbClr val="FF0000"/>
                </a:solidFill>
              </a:rPr>
              <a:t>Insertion Sort</a:t>
            </a:r>
            <a:endParaRPr lang="en-IE" sz="4000" b="1" dirty="0">
              <a:solidFill>
                <a:srgbClr val="FF0000"/>
              </a:solidFill>
            </a:endParaRPr>
          </a:p>
        </p:txBody>
      </p:sp>
      <p:sp>
        <p:nvSpPr>
          <p:cNvPr id="4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0A26F78-E88C-CFB0-A1CD-0C8C96509743}"/>
              </a:ext>
            </a:extLst>
          </p:cNvPr>
          <p:cNvSpPr>
            <a:spLocks noGrp="1"/>
          </p:cNvSpPr>
          <p:nvPr>
            <p:ph idx="1"/>
          </p:nvPr>
        </p:nvSpPr>
        <p:spPr>
          <a:xfrm>
            <a:off x="4528231" y="0"/>
            <a:ext cx="6912865" cy="4421080"/>
          </a:xfrm>
        </p:spPr>
        <p:txBody>
          <a:bodyPr anchor="ctr">
            <a:normAutofit/>
          </a:bodyPr>
          <a:lstStyle/>
          <a:p>
            <a:r>
              <a:rPr lang="en-IE" sz="2400" dirty="0"/>
              <a:t>This is the simplest sorting algorithm to understand. It takes each item in turn and puts it in the correct place using the first item in the list as the starting point.</a:t>
            </a:r>
          </a:p>
          <a:p>
            <a:r>
              <a:rPr lang="en-US" sz="2400" dirty="0"/>
              <a:t>This is an </a:t>
            </a:r>
            <a:r>
              <a:rPr lang="en-US" sz="2400" dirty="0">
                <a:solidFill>
                  <a:srgbClr val="FF0000"/>
                </a:solidFill>
              </a:rPr>
              <a:t>in-place comparison-based sorting algorithm</a:t>
            </a:r>
            <a:r>
              <a:rPr lang="en-US" sz="2400" dirty="0"/>
              <a:t>. This means </a:t>
            </a:r>
            <a:r>
              <a:rPr lang="en-IE" sz="2400" dirty="0"/>
              <a:t>all sorting done on original list, it doesn’t require much additional memory</a:t>
            </a:r>
          </a:p>
          <a:p>
            <a:endParaRPr lang="en-IE" sz="2200" dirty="0"/>
          </a:p>
          <a:p>
            <a:endParaRPr lang="en-IE" sz="2200" dirty="0"/>
          </a:p>
        </p:txBody>
      </p:sp>
      <p:pic>
        <p:nvPicPr>
          <p:cNvPr id="9" name="Picture 8">
            <a:extLst>
              <a:ext uri="{FF2B5EF4-FFF2-40B4-BE49-F238E27FC236}">
                <a16:creationId xmlns:a16="http://schemas.microsoft.com/office/drawing/2014/main" id="{E5892708-898B-5ABD-A5AD-4A9D57BAD498}"/>
              </a:ext>
            </a:extLst>
          </p:cNvPr>
          <p:cNvPicPr>
            <a:picLocks noChangeAspect="1"/>
          </p:cNvPicPr>
          <p:nvPr/>
        </p:nvPicPr>
        <p:blipFill>
          <a:blip r:embed="rId2"/>
          <a:stretch>
            <a:fillRect/>
          </a:stretch>
        </p:blipFill>
        <p:spPr>
          <a:xfrm>
            <a:off x="408994" y="3933557"/>
            <a:ext cx="10917936" cy="2538421"/>
          </a:xfrm>
          <a:prstGeom prst="rect">
            <a:avLst/>
          </a:prstGeom>
        </p:spPr>
      </p:pic>
    </p:spTree>
    <p:extLst>
      <p:ext uri="{BB962C8B-B14F-4D97-AF65-F5344CB8AC3E}">
        <p14:creationId xmlns:p14="http://schemas.microsoft.com/office/powerpoint/2010/main" val="821178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b="1" kern="1200" dirty="0">
                <a:solidFill>
                  <a:schemeClr val="bg1"/>
                </a:solidFill>
                <a:latin typeface="+mj-lt"/>
                <a:ea typeface="+mj-ea"/>
                <a:cs typeface="+mj-cs"/>
              </a:rPr>
              <a:t> </a:t>
            </a:r>
            <a:r>
              <a:rPr lang="en-US" sz="5400" b="1" kern="1200" dirty="0">
                <a:latin typeface="+mj-lt"/>
                <a:ea typeface="+mj-ea"/>
                <a:cs typeface="+mj-cs"/>
              </a:rPr>
              <a:t>Insertion Sort Example</a:t>
            </a:r>
          </a:p>
        </p:txBody>
      </p:sp>
      <p:pic>
        <p:nvPicPr>
          <p:cNvPr id="4" name="Content Placeholder 3">
            <a:extLst>
              <a:ext uri="{FF2B5EF4-FFF2-40B4-BE49-F238E27FC236}">
                <a16:creationId xmlns:a16="http://schemas.microsoft.com/office/drawing/2014/main" id="{8B5716CC-0544-D270-8504-43C4526AF268}"/>
              </a:ext>
            </a:extLst>
          </p:cNvPr>
          <p:cNvPicPr>
            <a:picLocks noGrp="1" noChangeAspect="1"/>
          </p:cNvPicPr>
          <p:nvPr>
            <p:ph idx="1"/>
          </p:nvPr>
        </p:nvPicPr>
        <p:blipFill>
          <a:blip r:embed="rId2"/>
          <a:stretch>
            <a:fillRect/>
          </a:stretch>
        </p:blipFill>
        <p:spPr>
          <a:xfrm>
            <a:off x="266330" y="2231965"/>
            <a:ext cx="10787588" cy="4315036"/>
          </a:xfrm>
          <a:prstGeom prst="rect">
            <a:avLst/>
          </a:prstGeom>
        </p:spPr>
      </p:pic>
    </p:spTree>
    <p:extLst>
      <p:ext uri="{BB962C8B-B14F-4D97-AF65-F5344CB8AC3E}">
        <p14:creationId xmlns:p14="http://schemas.microsoft.com/office/powerpoint/2010/main" val="3437573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839788" y="5555"/>
            <a:ext cx="10515600" cy="1325563"/>
          </a:xfrm>
        </p:spPr>
        <p:txBody>
          <a:bodyPr/>
          <a:lstStyle/>
          <a:p>
            <a:pPr algn="ctr"/>
            <a:r>
              <a:rPr lang="en-IE" b="1" dirty="0"/>
              <a:t> Insertion Sort - Pros and Cons</a:t>
            </a:r>
          </a:p>
        </p:txBody>
      </p:sp>
      <p:sp>
        <p:nvSpPr>
          <p:cNvPr id="3" name="Text Placeholder 2">
            <a:extLst>
              <a:ext uri="{FF2B5EF4-FFF2-40B4-BE49-F238E27FC236}">
                <a16:creationId xmlns:a16="http://schemas.microsoft.com/office/drawing/2014/main" id="{26F30C98-AAC5-AC65-40B0-6643D0BF6DE2}"/>
              </a:ext>
            </a:extLst>
          </p:cNvPr>
          <p:cNvSpPr>
            <a:spLocks noGrp="1"/>
          </p:cNvSpPr>
          <p:nvPr>
            <p:ph type="body" idx="1"/>
          </p:nvPr>
        </p:nvSpPr>
        <p:spPr>
          <a:xfrm>
            <a:off x="307128" y="823416"/>
            <a:ext cx="5157787" cy="823912"/>
          </a:xfrm>
        </p:spPr>
        <p:txBody>
          <a:bodyPr>
            <a:normAutofit/>
          </a:bodyPr>
          <a:lstStyle/>
          <a:p>
            <a:r>
              <a:rPr lang="en-IE" sz="3200" dirty="0"/>
              <a:t>Pros</a:t>
            </a:r>
          </a:p>
        </p:txBody>
      </p:sp>
      <p:sp>
        <p:nvSpPr>
          <p:cNvPr id="4" name="Content Placeholder 3">
            <a:extLst>
              <a:ext uri="{FF2B5EF4-FFF2-40B4-BE49-F238E27FC236}">
                <a16:creationId xmlns:a16="http://schemas.microsoft.com/office/drawing/2014/main" id="{F083DBC2-33B3-6EBA-F661-D1507F8761AE}"/>
              </a:ext>
            </a:extLst>
          </p:cNvPr>
          <p:cNvSpPr>
            <a:spLocks noGrp="1"/>
          </p:cNvSpPr>
          <p:nvPr>
            <p:ph sz="half" idx="2"/>
          </p:nvPr>
        </p:nvSpPr>
        <p:spPr>
          <a:xfrm>
            <a:off x="230820" y="1647328"/>
            <a:ext cx="5766756" cy="4957658"/>
          </a:xfrm>
        </p:spPr>
        <p:txBody>
          <a:bodyPr>
            <a:normAutofit/>
          </a:bodyPr>
          <a:lstStyle/>
          <a:p>
            <a:r>
              <a:rPr lang="en-IE" dirty="0"/>
              <a:t>Intuitive way to sort the list and easy to code</a:t>
            </a:r>
          </a:p>
          <a:p>
            <a:r>
              <a:rPr lang="en-IE" dirty="0"/>
              <a:t>Copes very well with </a:t>
            </a:r>
            <a:r>
              <a:rPr lang="en-IE" dirty="0">
                <a:solidFill>
                  <a:srgbClr val="FF0000"/>
                </a:solidFill>
              </a:rPr>
              <a:t>small lists</a:t>
            </a:r>
          </a:p>
          <a:p>
            <a:r>
              <a:rPr lang="en-IE" dirty="0"/>
              <a:t>All sorting done on original list, so like bubble sort, it doesn’t require much additional memory</a:t>
            </a:r>
          </a:p>
          <a:p>
            <a:r>
              <a:rPr lang="en-IE" dirty="0">
                <a:solidFill>
                  <a:srgbClr val="FF0000"/>
                </a:solidFill>
              </a:rPr>
              <a:t>Very quick </a:t>
            </a:r>
            <a:r>
              <a:rPr lang="en-IE" dirty="0"/>
              <a:t>to </a:t>
            </a:r>
            <a:r>
              <a:rPr lang="en-IE" dirty="0">
                <a:solidFill>
                  <a:srgbClr val="FF0000"/>
                </a:solidFill>
              </a:rPr>
              <a:t>add</a:t>
            </a:r>
            <a:r>
              <a:rPr lang="en-IE" dirty="0"/>
              <a:t> items to already </a:t>
            </a:r>
            <a:r>
              <a:rPr lang="en-IE" dirty="0">
                <a:solidFill>
                  <a:srgbClr val="FF0000"/>
                </a:solidFill>
              </a:rPr>
              <a:t>ordered list</a:t>
            </a:r>
          </a:p>
          <a:p>
            <a:r>
              <a:rPr lang="en-IE" dirty="0">
                <a:solidFill>
                  <a:srgbClr val="FF0000"/>
                </a:solidFill>
              </a:rPr>
              <a:t>Very quick </a:t>
            </a:r>
            <a:r>
              <a:rPr lang="en-IE" dirty="0"/>
              <a:t>way to check if list is </a:t>
            </a:r>
            <a:r>
              <a:rPr lang="en-IE" dirty="0">
                <a:solidFill>
                  <a:srgbClr val="FF0000"/>
                </a:solidFill>
              </a:rPr>
              <a:t>already sorted</a:t>
            </a:r>
            <a:endParaRPr lang="en-IE" dirty="0"/>
          </a:p>
          <a:p>
            <a:endParaRPr lang="en-IE" dirty="0"/>
          </a:p>
        </p:txBody>
      </p:sp>
      <p:sp>
        <p:nvSpPr>
          <p:cNvPr id="5" name="Text Placeholder 4">
            <a:extLst>
              <a:ext uri="{FF2B5EF4-FFF2-40B4-BE49-F238E27FC236}">
                <a16:creationId xmlns:a16="http://schemas.microsoft.com/office/drawing/2014/main" id="{9CFF08D9-1160-3610-7D3D-9D5608721351}"/>
              </a:ext>
            </a:extLst>
          </p:cNvPr>
          <p:cNvSpPr>
            <a:spLocks noGrp="1"/>
          </p:cNvSpPr>
          <p:nvPr>
            <p:ph type="body" sz="quarter" idx="3"/>
          </p:nvPr>
        </p:nvSpPr>
        <p:spPr>
          <a:xfrm>
            <a:off x="6172200" y="823416"/>
            <a:ext cx="5183188" cy="823912"/>
          </a:xfrm>
        </p:spPr>
        <p:txBody>
          <a:bodyPr>
            <a:normAutofit/>
          </a:bodyPr>
          <a:lstStyle/>
          <a:p>
            <a:r>
              <a:rPr lang="en-IE" sz="3200" dirty="0"/>
              <a:t>Cons</a:t>
            </a:r>
          </a:p>
        </p:txBody>
      </p:sp>
      <p:sp>
        <p:nvSpPr>
          <p:cNvPr id="6" name="Content Placeholder 5">
            <a:extLst>
              <a:ext uri="{FF2B5EF4-FFF2-40B4-BE49-F238E27FC236}">
                <a16:creationId xmlns:a16="http://schemas.microsoft.com/office/drawing/2014/main" id="{27196330-43E3-EF22-4DF3-38632ED14359}"/>
              </a:ext>
            </a:extLst>
          </p:cNvPr>
          <p:cNvSpPr>
            <a:spLocks noGrp="1"/>
          </p:cNvSpPr>
          <p:nvPr>
            <p:ph sz="quarter" idx="4"/>
          </p:nvPr>
        </p:nvSpPr>
        <p:spPr>
          <a:xfrm>
            <a:off x="6194426" y="1657778"/>
            <a:ext cx="5788980" cy="3684588"/>
          </a:xfrm>
        </p:spPr>
        <p:txBody>
          <a:bodyPr>
            <a:normAutofit/>
          </a:bodyPr>
          <a:lstStyle/>
          <a:p>
            <a:r>
              <a:rPr lang="en-IE" dirty="0"/>
              <a:t>Similar to bubble sort, it </a:t>
            </a:r>
            <a:r>
              <a:rPr lang="en-IE" dirty="0">
                <a:solidFill>
                  <a:srgbClr val="FF0000"/>
                </a:solidFill>
              </a:rPr>
              <a:t>doesn’t work well</a:t>
            </a:r>
            <a:r>
              <a:rPr lang="en-IE" dirty="0"/>
              <a:t> with </a:t>
            </a:r>
            <a:r>
              <a:rPr lang="en-IE" dirty="0">
                <a:solidFill>
                  <a:srgbClr val="FF0000"/>
                </a:solidFill>
              </a:rPr>
              <a:t>very large lists</a:t>
            </a:r>
          </a:p>
          <a:p>
            <a:r>
              <a:rPr lang="en-IE" dirty="0">
                <a:solidFill>
                  <a:srgbClr val="FF0000"/>
                </a:solidFill>
              </a:rPr>
              <a:t>Best case scenario </a:t>
            </a:r>
            <a:r>
              <a:rPr lang="en-IE" dirty="0"/>
              <a:t>(when list is already sorted) requires</a:t>
            </a:r>
            <a:r>
              <a:rPr lang="en-IE" dirty="0">
                <a:solidFill>
                  <a:srgbClr val="FF0000"/>
                </a:solidFill>
              </a:rPr>
              <a:t> </a:t>
            </a:r>
            <a:r>
              <a:rPr lang="en-IE" i="1" dirty="0">
                <a:solidFill>
                  <a:srgbClr val="FF0000"/>
                </a:solidFill>
              </a:rPr>
              <a:t>n-1 </a:t>
            </a:r>
            <a:r>
              <a:rPr lang="en-IE" dirty="0"/>
              <a:t>comparisons</a:t>
            </a:r>
          </a:p>
          <a:p>
            <a:r>
              <a:rPr lang="en-IE" dirty="0"/>
              <a:t>Worst case scenario requires          </a:t>
            </a:r>
            <a:r>
              <a:rPr lang="en-IE" i="1" dirty="0"/>
              <a:t>n(n-1)/2 </a:t>
            </a:r>
            <a:r>
              <a:rPr lang="en-IE" dirty="0"/>
              <a:t>comparisons</a:t>
            </a:r>
          </a:p>
          <a:p>
            <a:endParaRPr lang="en-IE" i="1" dirty="0"/>
          </a:p>
        </p:txBody>
      </p:sp>
    </p:spTree>
    <p:extLst>
      <p:ext uri="{BB962C8B-B14F-4D97-AF65-F5344CB8AC3E}">
        <p14:creationId xmlns:p14="http://schemas.microsoft.com/office/powerpoint/2010/main" val="2637415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E190B-43C4-001A-E59A-C1DDDA769A12}"/>
              </a:ext>
            </a:extLst>
          </p:cNvPr>
          <p:cNvSpPr>
            <a:spLocks noGrp="1"/>
          </p:cNvSpPr>
          <p:nvPr>
            <p:ph type="title"/>
          </p:nvPr>
        </p:nvSpPr>
        <p:spPr/>
        <p:txBody>
          <a:bodyPr/>
          <a:lstStyle/>
          <a:p>
            <a:r>
              <a:rPr lang="en-IE" dirty="0"/>
              <a:t>The Insertion Sort – Video Tutorial</a:t>
            </a:r>
          </a:p>
        </p:txBody>
      </p:sp>
      <p:sp>
        <p:nvSpPr>
          <p:cNvPr id="3" name="Content Placeholder 2">
            <a:extLst>
              <a:ext uri="{FF2B5EF4-FFF2-40B4-BE49-F238E27FC236}">
                <a16:creationId xmlns:a16="http://schemas.microsoft.com/office/drawing/2014/main" id="{FC87C0F4-9E2C-0FEC-1947-D277081CB752}"/>
              </a:ext>
            </a:extLst>
          </p:cNvPr>
          <p:cNvSpPr>
            <a:spLocks noGrp="1"/>
          </p:cNvSpPr>
          <p:nvPr>
            <p:ph idx="1"/>
          </p:nvPr>
        </p:nvSpPr>
        <p:spPr/>
        <p:txBody>
          <a:bodyPr>
            <a:normAutofit/>
          </a:bodyPr>
          <a:lstStyle/>
          <a:p>
            <a:pPr>
              <a:lnSpc>
                <a:spcPct val="120000"/>
              </a:lnSpc>
            </a:pPr>
            <a:r>
              <a:rPr lang="en-IE" dirty="0">
                <a:solidFill>
                  <a:srgbClr val="002060"/>
                </a:solidFill>
                <a:hlinkClick r:id="rId2"/>
              </a:rPr>
              <a:t>https://www.youtube.com/watch?v=OGzPmgsI-pQ</a:t>
            </a:r>
            <a:endParaRPr lang="en-IE" dirty="0">
              <a:solidFill>
                <a:srgbClr val="002060"/>
              </a:solidFill>
            </a:endParaRPr>
          </a:p>
          <a:p>
            <a:pPr>
              <a:lnSpc>
                <a:spcPct val="120000"/>
              </a:lnSpc>
            </a:pPr>
            <a:endParaRPr lang="en-IE" dirty="0">
              <a:solidFill>
                <a:srgbClr val="002060"/>
              </a:solidFill>
            </a:endParaRPr>
          </a:p>
          <a:p>
            <a:pPr>
              <a:lnSpc>
                <a:spcPct val="150000"/>
              </a:lnSpc>
            </a:pPr>
            <a:endParaRPr lang="en-IE" dirty="0"/>
          </a:p>
        </p:txBody>
      </p:sp>
    </p:spTree>
    <p:extLst>
      <p:ext uri="{BB962C8B-B14F-4D97-AF65-F5344CB8AC3E}">
        <p14:creationId xmlns:p14="http://schemas.microsoft.com/office/powerpoint/2010/main" val="1636738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lowchart: Document 16">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6E190B-43C4-001A-E59A-C1DDDA769A12}"/>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The Insertion Sort – The Code</a:t>
            </a:r>
          </a:p>
        </p:txBody>
      </p:sp>
      <p:pic>
        <p:nvPicPr>
          <p:cNvPr id="7" name="Content Placeholder 6" descr="A close-up of a document&#10;&#10;Description automatically generated with medium confidence">
            <a:extLst>
              <a:ext uri="{FF2B5EF4-FFF2-40B4-BE49-F238E27FC236}">
                <a16:creationId xmlns:a16="http://schemas.microsoft.com/office/drawing/2014/main" id="{7386E428-93C8-0643-2A5F-350BDD9EADC1}"/>
              </a:ext>
            </a:extLst>
          </p:cNvPr>
          <p:cNvPicPr>
            <a:picLocks noGrp="1" noChangeAspect="1"/>
          </p:cNvPicPr>
          <p:nvPr>
            <p:ph idx="1"/>
          </p:nvPr>
        </p:nvPicPr>
        <p:blipFill>
          <a:blip r:embed="rId2"/>
          <a:stretch>
            <a:fillRect/>
          </a:stretch>
        </p:blipFill>
        <p:spPr>
          <a:xfrm>
            <a:off x="4086225" y="352985"/>
            <a:ext cx="7669270" cy="5445181"/>
          </a:xfrm>
          <a:prstGeom prst="rect">
            <a:avLst/>
          </a:prstGeom>
        </p:spPr>
      </p:pic>
    </p:spTree>
    <p:extLst>
      <p:ext uri="{BB962C8B-B14F-4D97-AF65-F5344CB8AC3E}">
        <p14:creationId xmlns:p14="http://schemas.microsoft.com/office/powerpoint/2010/main" val="2568050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18345"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6E190B-43C4-001A-E59A-C1DDDA769A12}"/>
              </a:ext>
            </a:extLst>
          </p:cNvPr>
          <p:cNvSpPr>
            <a:spLocks noGrp="1"/>
          </p:cNvSpPr>
          <p:nvPr>
            <p:ph type="title"/>
          </p:nvPr>
        </p:nvSpPr>
        <p:spPr>
          <a:xfrm>
            <a:off x="7774377" y="637125"/>
            <a:ext cx="3802276" cy="5256371"/>
          </a:xfrm>
        </p:spPr>
        <p:txBody>
          <a:bodyPr>
            <a:normAutofit/>
          </a:bodyPr>
          <a:lstStyle/>
          <a:p>
            <a:r>
              <a:rPr lang="en-IE" sz="4800"/>
              <a:t>Searching &amp; Sorting Algorithms</a:t>
            </a:r>
          </a:p>
        </p:txBody>
      </p:sp>
      <p:graphicFrame>
        <p:nvGraphicFramePr>
          <p:cNvPr id="5" name="Content Placeholder 2">
            <a:extLst>
              <a:ext uri="{FF2B5EF4-FFF2-40B4-BE49-F238E27FC236}">
                <a16:creationId xmlns:a16="http://schemas.microsoft.com/office/drawing/2014/main" id="{41D34E83-CCA9-4EA7-BAF7-A2266495AE07}"/>
              </a:ext>
            </a:extLst>
          </p:cNvPr>
          <p:cNvGraphicFramePr>
            <a:graphicFrameLocks noGrp="1"/>
          </p:cNvGraphicFramePr>
          <p:nvPr>
            <p:ph idx="1"/>
            <p:extLst>
              <p:ext uri="{D42A27DB-BD31-4B8C-83A1-F6EECF244321}">
                <p14:modId xmlns:p14="http://schemas.microsoft.com/office/powerpoint/2010/main" val="905197511"/>
              </p:ext>
            </p:extLst>
          </p:nvPr>
        </p:nvGraphicFramePr>
        <p:xfrm>
          <a:off x="438912"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9160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760751" y="-314711"/>
            <a:ext cx="10515600" cy="1325563"/>
          </a:xfrm>
        </p:spPr>
        <p:txBody>
          <a:bodyPr/>
          <a:lstStyle/>
          <a:p>
            <a:r>
              <a:rPr lang="en-IE" b="1" dirty="0"/>
              <a:t> Exam Questions – Higher Level</a:t>
            </a:r>
          </a:p>
        </p:txBody>
      </p:sp>
      <p:pic>
        <p:nvPicPr>
          <p:cNvPr id="4" name="Picture 3">
            <a:extLst>
              <a:ext uri="{FF2B5EF4-FFF2-40B4-BE49-F238E27FC236}">
                <a16:creationId xmlns:a16="http://schemas.microsoft.com/office/drawing/2014/main" id="{A15DD6BB-1278-3622-183F-0040F35E246A}"/>
              </a:ext>
            </a:extLst>
          </p:cNvPr>
          <p:cNvPicPr>
            <a:picLocks noChangeAspect="1"/>
          </p:cNvPicPr>
          <p:nvPr/>
        </p:nvPicPr>
        <p:blipFill>
          <a:blip r:embed="rId2"/>
          <a:stretch>
            <a:fillRect/>
          </a:stretch>
        </p:blipFill>
        <p:spPr>
          <a:xfrm>
            <a:off x="364077" y="696111"/>
            <a:ext cx="9315450" cy="2962275"/>
          </a:xfrm>
          <a:prstGeom prst="rect">
            <a:avLst/>
          </a:prstGeom>
        </p:spPr>
      </p:pic>
    </p:spTree>
    <p:extLst>
      <p:ext uri="{BB962C8B-B14F-4D97-AF65-F5344CB8AC3E}">
        <p14:creationId xmlns:p14="http://schemas.microsoft.com/office/powerpoint/2010/main" val="3909705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760751" y="-314711"/>
            <a:ext cx="10515600" cy="1325563"/>
          </a:xfrm>
        </p:spPr>
        <p:txBody>
          <a:bodyPr/>
          <a:lstStyle/>
          <a:p>
            <a:r>
              <a:rPr lang="en-IE" b="1" dirty="0"/>
              <a:t> Exam Questions – Higher Level</a:t>
            </a:r>
          </a:p>
        </p:txBody>
      </p:sp>
      <p:pic>
        <p:nvPicPr>
          <p:cNvPr id="5" name="Picture 4">
            <a:extLst>
              <a:ext uri="{FF2B5EF4-FFF2-40B4-BE49-F238E27FC236}">
                <a16:creationId xmlns:a16="http://schemas.microsoft.com/office/drawing/2014/main" id="{DB897C85-5A24-2249-37B6-B4377B6CA326}"/>
              </a:ext>
            </a:extLst>
          </p:cNvPr>
          <p:cNvPicPr>
            <a:picLocks noChangeAspect="1"/>
          </p:cNvPicPr>
          <p:nvPr/>
        </p:nvPicPr>
        <p:blipFill>
          <a:blip r:embed="rId2"/>
          <a:stretch>
            <a:fillRect/>
          </a:stretch>
        </p:blipFill>
        <p:spPr>
          <a:xfrm>
            <a:off x="462932" y="823820"/>
            <a:ext cx="9693445" cy="5053197"/>
          </a:xfrm>
          <a:prstGeom prst="rect">
            <a:avLst/>
          </a:prstGeom>
        </p:spPr>
      </p:pic>
    </p:spTree>
    <p:extLst>
      <p:ext uri="{BB962C8B-B14F-4D97-AF65-F5344CB8AC3E}">
        <p14:creationId xmlns:p14="http://schemas.microsoft.com/office/powerpoint/2010/main" val="968859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760751" y="-314711"/>
            <a:ext cx="10515600" cy="1325563"/>
          </a:xfrm>
        </p:spPr>
        <p:txBody>
          <a:bodyPr/>
          <a:lstStyle/>
          <a:p>
            <a:r>
              <a:rPr lang="en-IE" b="1" dirty="0"/>
              <a:t> Exam Questions – Higher Level</a:t>
            </a:r>
          </a:p>
        </p:txBody>
      </p:sp>
      <p:pic>
        <p:nvPicPr>
          <p:cNvPr id="4" name="Picture 3">
            <a:extLst>
              <a:ext uri="{FF2B5EF4-FFF2-40B4-BE49-F238E27FC236}">
                <a16:creationId xmlns:a16="http://schemas.microsoft.com/office/drawing/2014/main" id="{BE9ED239-4034-EF52-5654-405690C279FD}"/>
              </a:ext>
            </a:extLst>
          </p:cNvPr>
          <p:cNvPicPr>
            <a:picLocks noChangeAspect="1"/>
          </p:cNvPicPr>
          <p:nvPr/>
        </p:nvPicPr>
        <p:blipFill>
          <a:blip r:embed="rId2"/>
          <a:stretch>
            <a:fillRect/>
          </a:stretch>
        </p:blipFill>
        <p:spPr>
          <a:xfrm>
            <a:off x="247418" y="675027"/>
            <a:ext cx="9572625" cy="1114425"/>
          </a:xfrm>
          <a:prstGeom prst="rect">
            <a:avLst/>
          </a:prstGeom>
        </p:spPr>
      </p:pic>
      <p:pic>
        <p:nvPicPr>
          <p:cNvPr id="7" name="Picture 6">
            <a:extLst>
              <a:ext uri="{FF2B5EF4-FFF2-40B4-BE49-F238E27FC236}">
                <a16:creationId xmlns:a16="http://schemas.microsoft.com/office/drawing/2014/main" id="{4FA4E791-E382-0EAF-16C8-501CE0B6AA58}"/>
              </a:ext>
            </a:extLst>
          </p:cNvPr>
          <p:cNvPicPr>
            <a:picLocks noChangeAspect="1"/>
          </p:cNvPicPr>
          <p:nvPr/>
        </p:nvPicPr>
        <p:blipFill>
          <a:blip r:embed="rId3"/>
          <a:stretch>
            <a:fillRect/>
          </a:stretch>
        </p:blipFill>
        <p:spPr>
          <a:xfrm>
            <a:off x="256943" y="1869119"/>
            <a:ext cx="9486900" cy="1562100"/>
          </a:xfrm>
          <a:prstGeom prst="rect">
            <a:avLst/>
          </a:prstGeom>
        </p:spPr>
      </p:pic>
      <p:pic>
        <p:nvPicPr>
          <p:cNvPr id="9" name="Picture 8">
            <a:extLst>
              <a:ext uri="{FF2B5EF4-FFF2-40B4-BE49-F238E27FC236}">
                <a16:creationId xmlns:a16="http://schemas.microsoft.com/office/drawing/2014/main" id="{78620944-E1BB-F609-4826-660AED99BF36}"/>
              </a:ext>
            </a:extLst>
          </p:cNvPr>
          <p:cNvPicPr>
            <a:picLocks noChangeAspect="1"/>
          </p:cNvPicPr>
          <p:nvPr/>
        </p:nvPicPr>
        <p:blipFill>
          <a:blip r:embed="rId4"/>
          <a:stretch>
            <a:fillRect/>
          </a:stretch>
        </p:blipFill>
        <p:spPr>
          <a:xfrm>
            <a:off x="247418" y="3510886"/>
            <a:ext cx="9410700" cy="1114425"/>
          </a:xfrm>
          <a:prstGeom prst="rect">
            <a:avLst/>
          </a:prstGeom>
        </p:spPr>
      </p:pic>
      <p:pic>
        <p:nvPicPr>
          <p:cNvPr id="5" name="Picture 4">
            <a:extLst>
              <a:ext uri="{FF2B5EF4-FFF2-40B4-BE49-F238E27FC236}">
                <a16:creationId xmlns:a16="http://schemas.microsoft.com/office/drawing/2014/main" id="{3CD0ECAD-F224-E960-1CD1-19CFAA4EB3FA}"/>
              </a:ext>
            </a:extLst>
          </p:cNvPr>
          <p:cNvPicPr>
            <a:picLocks noChangeAspect="1"/>
          </p:cNvPicPr>
          <p:nvPr/>
        </p:nvPicPr>
        <p:blipFill>
          <a:blip r:embed="rId5"/>
          <a:stretch>
            <a:fillRect/>
          </a:stretch>
        </p:blipFill>
        <p:spPr>
          <a:xfrm>
            <a:off x="914446" y="4849473"/>
            <a:ext cx="7096125" cy="1333500"/>
          </a:xfrm>
          <a:prstGeom prst="rect">
            <a:avLst/>
          </a:prstGeom>
        </p:spPr>
      </p:pic>
      <p:sp>
        <p:nvSpPr>
          <p:cNvPr id="6" name="Arrow: Down 5">
            <a:extLst>
              <a:ext uri="{FF2B5EF4-FFF2-40B4-BE49-F238E27FC236}">
                <a16:creationId xmlns:a16="http://schemas.microsoft.com/office/drawing/2014/main" id="{A3A1B6C7-9C51-0A02-BE27-C68EF8343BF3}"/>
              </a:ext>
            </a:extLst>
          </p:cNvPr>
          <p:cNvSpPr/>
          <p:nvPr/>
        </p:nvSpPr>
        <p:spPr>
          <a:xfrm>
            <a:off x="5000393" y="4341181"/>
            <a:ext cx="397230" cy="5504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4079773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838200" y="18255"/>
            <a:ext cx="10515600" cy="1325563"/>
          </a:xfrm>
        </p:spPr>
        <p:txBody>
          <a:bodyPr>
            <a:normAutofit/>
          </a:bodyPr>
          <a:lstStyle/>
          <a:p>
            <a:r>
              <a:rPr lang="en-IE" sz="8800" b="1" dirty="0">
                <a:solidFill>
                  <a:srgbClr val="FF0000"/>
                </a:solidFill>
              </a:rPr>
              <a:t>The Bubble Sort </a:t>
            </a:r>
          </a:p>
        </p:txBody>
      </p:sp>
      <p:graphicFrame>
        <p:nvGraphicFramePr>
          <p:cNvPr id="7" name="Content Placeholder 2">
            <a:extLst>
              <a:ext uri="{FF2B5EF4-FFF2-40B4-BE49-F238E27FC236}">
                <a16:creationId xmlns:a16="http://schemas.microsoft.com/office/drawing/2014/main" id="{6DE4F604-E981-46C0-81B5-902AAC40286F}"/>
              </a:ext>
            </a:extLst>
          </p:cNvPr>
          <p:cNvGraphicFramePr>
            <a:graphicFrameLocks noGrp="1"/>
          </p:cNvGraphicFramePr>
          <p:nvPr>
            <p:ph idx="1"/>
            <p:extLst>
              <p:ext uri="{D42A27DB-BD31-4B8C-83A1-F6EECF244321}">
                <p14:modId xmlns:p14="http://schemas.microsoft.com/office/powerpoint/2010/main" val="3632169403"/>
              </p:ext>
            </p:extLst>
          </p:nvPr>
        </p:nvGraphicFramePr>
        <p:xfrm>
          <a:off x="752475" y="1111250"/>
          <a:ext cx="10515600" cy="1870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B98A0085-E220-E8C5-7DCB-51EC4C3E52B1}"/>
              </a:ext>
            </a:extLst>
          </p:cNvPr>
          <p:cNvPicPr>
            <a:picLocks noChangeAspect="1"/>
          </p:cNvPicPr>
          <p:nvPr/>
        </p:nvPicPr>
        <p:blipFill>
          <a:blip r:embed="rId7"/>
          <a:stretch>
            <a:fillRect/>
          </a:stretch>
        </p:blipFill>
        <p:spPr>
          <a:xfrm>
            <a:off x="0" y="3236046"/>
            <a:ext cx="11513065" cy="3234007"/>
          </a:xfrm>
          <a:prstGeom prst="rect">
            <a:avLst/>
          </a:prstGeom>
        </p:spPr>
      </p:pic>
    </p:spTree>
    <p:extLst>
      <p:ext uri="{BB962C8B-B14F-4D97-AF65-F5344CB8AC3E}">
        <p14:creationId xmlns:p14="http://schemas.microsoft.com/office/powerpoint/2010/main" val="1294260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Bubble Sort Example</a:t>
            </a:r>
          </a:p>
        </p:txBody>
      </p:sp>
      <p:pic>
        <p:nvPicPr>
          <p:cNvPr id="8" name="Picture 7">
            <a:extLst>
              <a:ext uri="{FF2B5EF4-FFF2-40B4-BE49-F238E27FC236}">
                <a16:creationId xmlns:a16="http://schemas.microsoft.com/office/drawing/2014/main" id="{80BADC4B-8FA5-7E6C-2D5D-7992D54646EA}"/>
              </a:ext>
            </a:extLst>
          </p:cNvPr>
          <p:cNvPicPr>
            <a:picLocks noChangeAspect="1"/>
          </p:cNvPicPr>
          <p:nvPr/>
        </p:nvPicPr>
        <p:blipFill>
          <a:blip r:embed="rId2"/>
          <a:stretch>
            <a:fillRect/>
          </a:stretch>
        </p:blipFill>
        <p:spPr>
          <a:xfrm>
            <a:off x="483759" y="1675227"/>
            <a:ext cx="10422366" cy="4872457"/>
          </a:xfrm>
          <a:prstGeom prst="rect">
            <a:avLst/>
          </a:prstGeom>
        </p:spPr>
      </p:pic>
    </p:spTree>
    <p:extLst>
      <p:ext uri="{BB962C8B-B14F-4D97-AF65-F5344CB8AC3E}">
        <p14:creationId xmlns:p14="http://schemas.microsoft.com/office/powerpoint/2010/main" val="2089167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E190B-43C4-001A-E59A-C1DDDA769A12}"/>
              </a:ext>
            </a:extLst>
          </p:cNvPr>
          <p:cNvSpPr>
            <a:spLocks noGrp="1"/>
          </p:cNvSpPr>
          <p:nvPr>
            <p:ph type="title"/>
          </p:nvPr>
        </p:nvSpPr>
        <p:spPr/>
        <p:txBody>
          <a:bodyPr/>
          <a:lstStyle/>
          <a:p>
            <a:r>
              <a:rPr lang="en-IE" dirty="0"/>
              <a:t>The Bubble Sort</a:t>
            </a:r>
          </a:p>
        </p:txBody>
      </p:sp>
      <p:sp>
        <p:nvSpPr>
          <p:cNvPr id="4" name="Text Placeholder 3">
            <a:extLst>
              <a:ext uri="{FF2B5EF4-FFF2-40B4-BE49-F238E27FC236}">
                <a16:creationId xmlns:a16="http://schemas.microsoft.com/office/drawing/2014/main" id="{BD7272D0-5994-9DCE-059E-3DA67D5777EE}"/>
              </a:ext>
            </a:extLst>
          </p:cNvPr>
          <p:cNvSpPr>
            <a:spLocks noGrp="1"/>
          </p:cNvSpPr>
          <p:nvPr>
            <p:ph type="body" idx="1"/>
          </p:nvPr>
        </p:nvSpPr>
        <p:spPr>
          <a:xfrm>
            <a:off x="836612" y="1278732"/>
            <a:ext cx="5157787" cy="823912"/>
          </a:xfrm>
        </p:spPr>
        <p:txBody>
          <a:bodyPr>
            <a:normAutofit/>
          </a:bodyPr>
          <a:lstStyle/>
          <a:p>
            <a:r>
              <a:rPr lang="en-IE" sz="3200" dirty="0"/>
              <a:t>Pros</a:t>
            </a:r>
          </a:p>
        </p:txBody>
      </p:sp>
      <p:sp>
        <p:nvSpPr>
          <p:cNvPr id="3" name="Content Placeholder 2">
            <a:extLst>
              <a:ext uri="{FF2B5EF4-FFF2-40B4-BE49-F238E27FC236}">
                <a16:creationId xmlns:a16="http://schemas.microsoft.com/office/drawing/2014/main" id="{FC87C0F4-9E2C-0FEC-1947-D277081CB752}"/>
              </a:ext>
            </a:extLst>
          </p:cNvPr>
          <p:cNvSpPr>
            <a:spLocks noGrp="1"/>
          </p:cNvSpPr>
          <p:nvPr>
            <p:ph sz="half" idx="2"/>
          </p:nvPr>
        </p:nvSpPr>
        <p:spPr>
          <a:xfrm>
            <a:off x="523784" y="2113093"/>
            <a:ext cx="5496018" cy="4379782"/>
          </a:xfrm>
        </p:spPr>
        <p:txBody>
          <a:bodyPr>
            <a:normAutofit fontScale="77500" lnSpcReduction="20000"/>
          </a:bodyPr>
          <a:lstStyle/>
          <a:p>
            <a:pPr>
              <a:lnSpc>
                <a:spcPct val="120000"/>
              </a:lnSpc>
            </a:pPr>
            <a:r>
              <a:rPr lang="en-IE" dirty="0"/>
              <a:t>It’s a simple algorithm that is easy to implement</a:t>
            </a:r>
          </a:p>
          <a:p>
            <a:pPr>
              <a:lnSpc>
                <a:spcPct val="120000"/>
              </a:lnSpc>
            </a:pPr>
            <a:r>
              <a:rPr lang="en-IE" dirty="0"/>
              <a:t>It’s an </a:t>
            </a:r>
            <a:r>
              <a:rPr lang="en-IE" dirty="0">
                <a:solidFill>
                  <a:srgbClr val="FF0000"/>
                </a:solidFill>
              </a:rPr>
              <a:t>efficient way to check if a list is already in order</a:t>
            </a:r>
            <a:r>
              <a:rPr lang="en-IE" dirty="0"/>
              <a:t>. For a list of n items you only have to do one pass of (</a:t>
            </a:r>
            <a:r>
              <a:rPr lang="en-IE" i="1" dirty="0"/>
              <a:t>n-1) </a:t>
            </a:r>
            <a:r>
              <a:rPr lang="en-IE" dirty="0"/>
              <a:t>comparisons to check if the list is ordered or not.</a:t>
            </a:r>
          </a:p>
          <a:p>
            <a:pPr>
              <a:lnSpc>
                <a:spcPct val="120000"/>
              </a:lnSpc>
            </a:pPr>
            <a:r>
              <a:rPr lang="en-US" sz="2800" dirty="0"/>
              <a:t>This is an </a:t>
            </a:r>
            <a:r>
              <a:rPr lang="en-US" sz="2800" dirty="0">
                <a:solidFill>
                  <a:srgbClr val="FF0000"/>
                </a:solidFill>
              </a:rPr>
              <a:t>in-place comparison-based sorting algorithm</a:t>
            </a:r>
            <a:r>
              <a:rPr lang="en-US" sz="2800" dirty="0"/>
              <a:t>. This means </a:t>
            </a:r>
            <a:r>
              <a:rPr lang="en-IE" sz="2800" dirty="0"/>
              <a:t>all sorting done on original list, it doesn’t require much additional memory</a:t>
            </a:r>
          </a:p>
          <a:p>
            <a:pPr>
              <a:lnSpc>
                <a:spcPct val="120000"/>
              </a:lnSpc>
            </a:pPr>
            <a:endParaRPr lang="en-IE" dirty="0"/>
          </a:p>
          <a:p>
            <a:pPr>
              <a:lnSpc>
                <a:spcPct val="150000"/>
              </a:lnSpc>
            </a:pPr>
            <a:endParaRPr lang="en-IE" dirty="0"/>
          </a:p>
        </p:txBody>
      </p:sp>
      <p:sp>
        <p:nvSpPr>
          <p:cNvPr id="5" name="Text Placeholder 4">
            <a:extLst>
              <a:ext uri="{FF2B5EF4-FFF2-40B4-BE49-F238E27FC236}">
                <a16:creationId xmlns:a16="http://schemas.microsoft.com/office/drawing/2014/main" id="{BFF217A3-F667-44C7-E698-4E8ECA50CE58}"/>
              </a:ext>
            </a:extLst>
          </p:cNvPr>
          <p:cNvSpPr>
            <a:spLocks noGrp="1"/>
          </p:cNvSpPr>
          <p:nvPr>
            <p:ph type="body" sz="quarter" idx="3"/>
          </p:nvPr>
        </p:nvSpPr>
        <p:spPr>
          <a:xfrm>
            <a:off x="6096000" y="1278732"/>
            <a:ext cx="5183188" cy="823912"/>
          </a:xfrm>
        </p:spPr>
        <p:txBody>
          <a:bodyPr>
            <a:normAutofit/>
          </a:bodyPr>
          <a:lstStyle/>
          <a:p>
            <a:r>
              <a:rPr lang="en-IE" sz="3200" dirty="0"/>
              <a:t>Cons</a:t>
            </a:r>
          </a:p>
        </p:txBody>
      </p:sp>
      <p:sp>
        <p:nvSpPr>
          <p:cNvPr id="6" name="Content Placeholder 5">
            <a:extLst>
              <a:ext uri="{FF2B5EF4-FFF2-40B4-BE49-F238E27FC236}">
                <a16:creationId xmlns:a16="http://schemas.microsoft.com/office/drawing/2014/main" id="{0E1471E2-418F-C107-22B0-42DDB13BE63C}"/>
              </a:ext>
            </a:extLst>
          </p:cNvPr>
          <p:cNvSpPr>
            <a:spLocks noGrp="1"/>
          </p:cNvSpPr>
          <p:nvPr>
            <p:ph sz="quarter" idx="4"/>
          </p:nvPr>
        </p:nvSpPr>
        <p:spPr>
          <a:xfrm>
            <a:off x="6146798" y="2113094"/>
            <a:ext cx="5616116" cy="3684588"/>
          </a:xfrm>
        </p:spPr>
        <p:txBody>
          <a:bodyPr>
            <a:normAutofit fontScale="77500" lnSpcReduction="20000"/>
          </a:bodyPr>
          <a:lstStyle/>
          <a:p>
            <a:pPr>
              <a:lnSpc>
                <a:spcPct val="170000"/>
              </a:lnSpc>
            </a:pPr>
            <a:r>
              <a:rPr lang="en-IE" dirty="0"/>
              <a:t>It’s an </a:t>
            </a:r>
            <a:r>
              <a:rPr lang="en-IE" dirty="0">
                <a:solidFill>
                  <a:srgbClr val="FF0000"/>
                </a:solidFill>
              </a:rPr>
              <a:t>inefficient way to sort a list </a:t>
            </a:r>
            <a:r>
              <a:rPr lang="en-IE" dirty="0"/>
              <a:t>– for a list of n items, </a:t>
            </a:r>
            <a:r>
              <a:rPr lang="en-IE" dirty="0">
                <a:solidFill>
                  <a:srgbClr val="FF0000"/>
                </a:solidFill>
              </a:rPr>
              <a:t>the worse case </a:t>
            </a:r>
            <a:r>
              <a:rPr lang="en-IE" dirty="0"/>
              <a:t>scenario would involve you doing </a:t>
            </a:r>
            <a:r>
              <a:rPr lang="en-IE" i="1" dirty="0">
                <a:solidFill>
                  <a:srgbClr val="FF0000"/>
                </a:solidFill>
              </a:rPr>
              <a:t>n(n-1)/2 </a:t>
            </a:r>
            <a:r>
              <a:rPr lang="en-IE" dirty="0">
                <a:solidFill>
                  <a:srgbClr val="FF0000"/>
                </a:solidFill>
              </a:rPr>
              <a:t>comparisons</a:t>
            </a:r>
            <a:r>
              <a:rPr lang="en-IE" dirty="0"/>
              <a:t>. </a:t>
            </a:r>
          </a:p>
          <a:p>
            <a:pPr>
              <a:lnSpc>
                <a:spcPct val="170000"/>
              </a:lnSpc>
            </a:pPr>
            <a:r>
              <a:rPr lang="en-IE" dirty="0"/>
              <a:t>Due to being </a:t>
            </a:r>
            <a:r>
              <a:rPr lang="en-IE" dirty="0">
                <a:solidFill>
                  <a:srgbClr val="FF0000"/>
                </a:solidFill>
              </a:rPr>
              <a:t>inefficient</a:t>
            </a:r>
            <a:r>
              <a:rPr lang="en-IE" dirty="0"/>
              <a:t>, the bubble sort algorithm does not cope well with a very large list of items.</a:t>
            </a:r>
          </a:p>
          <a:p>
            <a:pPr>
              <a:lnSpc>
                <a:spcPct val="170000"/>
              </a:lnSpc>
            </a:pPr>
            <a:endParaRPr lang="en-IE" dirty="0"/>
          </a:p>
          <a:p>
            <a:pPr marL="0" indent="0">
              <a:lnSpc>
                <a:spcPct val="170000"/>
              </a:lnSpc>
              <a:buNone/>
            </a:pPr>
            <a:endParaRPr lang="en-IE" dirty="0"/>
          </a:p>
        </p:txBody>
      </p:sp>
    </p:spTree>
    <p:extLst>
      <p:ext uri="{BB962C8B-B14F-4D97-AF65-F5344CB8AC3E}">
        <p14:creationId xmlns:p14="http://schemas.microsoft.com/office/powerpoint/2010/main" val="365142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E190B-43C4-001A-E59A-C1DDDA769A12}"/>
              </a:ext>
            </a:extLst>
          </p:cNvPr>
          <p:cNvSpPr>
            <a:spLocks noGrp="1"/>
          </p:cNvSpPr>
          <p:nvPr>
            <p:ph type="title"/>
          </p:nvPr>
        </p:nvSpPr>
        <p:spPr/>
        <p:txBody>
          <a:bodyPr/>
          <a:lstStyle/>
          <a:p>
            <a:r>
              <a:rPr lang="en-IE" dirty="0"/>
              <a:t>The Bubble Sort - Mistakes Students Make </a:t>
            </a:r>
          </a:p>
        </p:txBody>
      </p:sp>
      <p:sp>
        <p:nvSpPr>
          <p:cNvPr id="3" name="Content Placeholder 2">
            <a:extLst>
              <a:ext uri="{FF2B5EF4-FFF2-40B4-BE49-F238E27FC236}">
                <a16:creationId xmlns:a16="http://schemas.microsoft.com/office/drawing/2014/main" id="{FC87C0F4-9E2C-0FEC-1947-D277081CB752}"/>
              </a:ext>
            </a:extLst>
          </p:cNvPr>
          <p:cNvSpPr>
            <a:spLocks noGrp="1"/>
          </p:cNvSpPr>
          <p:nvPr>
            <p:ph idx="1"/>
          </p:nvPr>
        </p:nvSpPr>
        <p:spPr/>
        <p:txBody>
          <a:bodyPr>
            <a:normAutofit/>
          </a:bodyPr>
          <a:lstStyle/>
          <a:p>
            <a:pPr>
              <a:lnSpc>
                <a:spcPct val="120000"/>
              </a:lnSpc>
            </a:pPr>
            <a:r>
              <a:rPr lang="en-IE" dirty="0"/>
              <a:t>A common mistake is to forget the final pass because you realise that the list is already in order. Always show a pass, </a:t>
            </a:r>
            <a:r>
              <a:rPr lang="en-IE" dirty="0">
                <a:solidFill>
                  <a:srgbClr val="FF0000"/>
                </a:solidFill>
              </a:rPr>
              <a:t>even if nothing changes </a:t>
            </a:r>
            <a:r>
              <a:rPr lang="en-IE" dirty="0"/>
              <a:t>to complete the algorithm as a computer would</a:t>
            </a:r>
          </a:p>
          <a:p>
            <a:pPr>
              <a:lnSpc>
                <a:spcPct val="120000"/>
              </a:lnSpc>
            </a:pPr>
            <a:endParaRPr lang="en-IE" dirty="0">
              <a:solidFill>
                <a:srgbClr val="FF0000"/>
              </a:solidFill>
            </a:endParaRPr>
          </a:p>
          <a:p>
            <a:pPr>
              <a:lnSpc>
                <a:spcPct val="120000"/>
              </a:lnSpc>
            </a:pPr>
            <a:r>
              <a:rPr lang="en-IE" dirty="0">
                <a:solidFill>
                  <a:srgbClr val="002060"/>
                </a:solidFill>
              </a:rPr>
              <a:t>Video Tutorial for Bubble Sort</a:t>
            </a:r>
          </a:p>
          <a:p>
            <a:pPr>
              <a:lnSpc>
                <a:spcPct val="120000"/>
              </a:lnSpc>
            </a:pPr>
            <a:r>
              <a:rPr lang="en-IE" dirty="0">
                <a:solidFill>
                  <a:srgbClr val="002060"/>
                </a:solidFill>
                <a:hlinkClick r:id="rId2"/>
              </a:rPr>
              <a:t>https://www.youtube.com/watch?v=WaNLJf8xzC4</a:t>
            </a:r>
            <a:endParaRPr lang="en-IE" dirty="0">
              <a:solidFill>
                <a:srgbClr val="002060"/>
              </a:solidFill>
            </a:endParaRPr>
          </a:p>
          <a:p>
            <a:pPr>
              <a:lnSpc>
                <a:spcPct val="120000"/>
              </a:lnSpc>
            </a:pPr>
            <a:endParaRPr lang="en-IE" dirty="0">
              <a:solidFill>
                <a:srgbClr val="002060"/>
              </a:solidFill>
            </a:endParaRPr>
          </a:p>
          <a:p>
            <a:pPr>
              <a:lnSpc>
                <a:spcPct val="150000"/>
              </a:lnSpc>
            </a:pPr>
            <a:endParaRPr lang="en-IE" dirty="0"/>
          </a:p>
        </p:txBody>
      </p:sp>
    </p:spTree>
    <p:extLst>
      <p:ext uri="{BB962C8B-B14F-4D97-AF65-F5344CB8AC3E}">
        <p14:creationId xmlns:p14="http://schemas.microsoft.com/office/powerpoint/2010/main" val="2375334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6E190B-43C4-001A-E59A-C1DDDA769A1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The Bubble Sort – The Code</a:t>
            </a:r>
          </a:p>
        </p:txBody>
      </p:sp>
      <p:pic>
        <p:nvPicPr>
          <p:cNvPr id="7" name="Content Placeholder 6">
            <a:extLst>
              <a:ext uri="{FF2B5EF4-FFF2-40B4-BE49-F238E27FC236}">
                <a16:creationId xmlns:a16="http://schemas.microsoft.com/office/drawing/2014/main" id="{949BD5E8-CA0A-5C6A-DC1A-E9087485F45E}"/>
              </a:ext>
            </a:extLst>
          </p:cNvPr>
          <p:cNvPicPr>
            <a:picLocks noGrp="1" noChangeAspect="1"/>
          </p:cNvPicPr>
          <p:nvPr>
            <p:ph idx="1"/>
          </p:nvPr>
        </p:nvPicPr>
        <p:blipFill>
          <a:blip r:embed="rId2"/>
          <a:stretch>
            <a:fillRect/>
          </a:stretch>
        </p:blipFill>
        <p:spPr>
          <a:xfrm>
            <a:off x="2119349" y="1675227"/>
            <a:ext cx="7953301" cy="4394199"/>
          </a:xfrm>
          <a:prstGeom prst="rect">
            <a:avLst/>
          </a:prstGeom>
        </p:spPr>
      </p:pic>
    </p:spTree>
    <p:extLst>
      <p:ext uri="{BB962C8B-B14F-4D97-AF65-F5344CB8AC3E}">
        <p14:creationId xmlns:p14="http://schemas.microsoft.com/office/powerpoint/2010/main" val="366290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E190B-43C4-001A-E59A-C1DDDA769A12}"/>
              </a:ext>
            </a:extLst>
          </p:cNvPr>
          <p:cNvSpPr>
            <a:spLocks noGrp="1"/>
          </p:cNvSpPr>
          <p:nvPr>
            <p:ph type="title"/>
          </p:nvPr>
        </p:nvSpPr>
        <p:spPr>
          <a:xfrm>
            <a:off x="314417" y="-336211"/>
            <a:ext cx="10515600" cy="1325563"/>
          </a:xfrm>
        </p:spPr>
        <p:txBody>
          <a:bodyPr/>
          <a:lstStyle/>
          <a:p>
            <a:r>
              <a:rPr lang="en-IE" dirty="0"/>
              <a:t>Exam Question _ Higher Level</a:t>
            </a:r>
          </a:p>
        </p:txBody>
      </p:sp>
      <p:pic>
        <p:nvPicPr>
          <p:cNvPr id="7" name="Picture 6">
            <a:extLst>
              <a:ext uri="{FF2B5EF4-FFF2-40B4-BE49-F238E27FC236}">
                <a16:creationId xmlns:a16="http://schemas.microsoft.com/office/drawing/2014/main" id="{2420E148-FE4C-B479-E748-763F9B039ADA}"/>
              </a:ext>
            </a:extLst>
          </p:cNvPr>
          <p:cNvPicPr>
            <a:picLocks noChangeAspect="1"/>
          </p:cNvPicPr>
          <p:nvPr/>
        </p:nvPicPr>
        <p:blipFill>
          <a:blip r:embed="rId2"/>
          <a:stretch>
            <a:fillRect/>
          </a:stretch>
        </p:blipFill>
        <p:spPr>
          <a:xfrm>
            <a:off x="221941" y="613287"/>
            <a:ext cx="9784810" cy="6105721"/>
          </a:xfrm>
          <a:prstGeom prst="rect">
            <a:avLst/>
          </a:prstGeom>
        </p:spPr>
      </p:pic>
    </p:spTree>
    <p:extLst>
      <p:ext uri="{BB962C8B-B14F-4D97-AF65-F5344CB8AC3E}">
        <p14:creationId xmlns:p14="http://schemas.microsoft.com/office/powerpoint/2010/main" val="461574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7AAC6-D994-0A91-DD94-816C22143B3D}"/>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kern="1200">
                <a:solidFill>
                  <a:schemeClr val="bg1"/>
                </a:solidFill>
                <a:latin typeface="+mj-lt"/>
                <a:ea typeface="+mj-ea"/>
                <a:cs typeface="+mj-cs"/>
              </a:rPr>
              <a:t>Simple or Selection Sort</a:t>
            </a:r>
            <a:endParaRPr lang="en-US" sz="5400" kern="1200">
              <a:solidFill>
                <a:schemeClr val="bg1"/>
              </a:solidFill>
              <a:latin typeface="+mj-lt"/>
              <a:ea typeface="+mj-ea"/>
              <a:cs typeface="+mj-cs"/>
            </a:endParaRPr>
          </a:p>
        </p:txBody>
      </p:sp>
      <p:cxnSp>
        <p:nvCxnSpPr>
          <p:cNvPr id="22"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491DDBF7-EBCA-6641-CE0A-FF002F2BDCB0}"/>
              </a:ext>
            </a:extLst>
          </p:cNvPr>
          <p:cNvPicPr>
            <a:picLocks noGrp="1" noChangeAspect="1"/>
          </p:cNvPicPr>
          <p:nvPr>
            <p:ph idx="1"/>
          </p:nvPr>
        </p:nvPicPr>
        <p:blipFill>
          <a:blip r:embed="rId2"/>
          <a:stretch>
            <a:fillRect/>
          </a:stretch>
        </p:blipFill>
        <p:spPr>
          <a:xfrm>
            <a:off x="1989230" y="2427541"/>
            <a:ext cx="8158441" cy="3997637"/>
          </a:xfrm>
          <a:prstGeom prst="rect">
            <a:avLst/>
          </a:prstGeom>
        </p:spPr>
      </p:pic>
    </p:spTree>
    <p:extLst>
      <p:ext uri="{BB962C8B-B14F-4D97-AF65-F5344CB8AC3E}">
        <p14:creationId xmlns:p14="http://schemas.microsoft.com/office/powerpoint/2010/main" val="3029556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E190B-43C4-001A-E59A-C1DDDA769A12}"/>
              </a:ext>
            </a:extLst>
          </p:cNvPr>
          <p:cNvSpPr>
            <a:spLocks noGrp="1"/>
          </p:cNvSpPr>
          <p:nvPr>
            <p:ph type="title"/>
          </p:nvPr>
        </p:nvSpPr>
        <p:spPr/>
        <p:txBody>
          <a:bodyPr>
            <a:normAutofit fontScale="90000"/>
          </a:bodyPr>
          <a:lstStyle/>
          <a:p>
            <a:r>
              <a:rPr lang="en-IE" sz="9600" b="1" dirty="0">
                <a:solidFill>
                  <a:srgbClr val="FF0000"/>
                </a:solidFill>
              </a:rPr>
              <a:t>Linear Search</a:t>
            </a:r>
          </a:p>
        </p:txBody>
      </p:sp>
      <p:sp>
        <p:nvSpPr>
          <p:cNvPr id="3" name="Content Placeholder 2">
            <a:extLst>
              <a:ext uri="{FF2B5EF4-FFF2-40B4-BE49-F238E27FC236}">
                <a16:creationId xmlns:a16="http://schemas.microsoft.com/office/drawing/2014/main" id="{FC87C0F4-9E2C-0FEC-1947-D277081CB752}"/>
              </a:ext>
            </a:extLst>
          </p:cNvPr>
          <p:cNvSpPr>
            <a:spLocks noGrp="1"/>
          </p:cNvSpPr>
          <p:nvPr>
            <p:ph idx="1"/>
          </p:nvPr>
        </p:nvSpPr>
        <p:spPr>
          <a:xfrm>
            <a:off x="838200" y="1776336"/>
            <a:ext cx="10515600" cy="4351338"/>
          </a:xfrm>
        </p:spPr>
        <p:txBody>
          <a:bodyPr>
            <a:normAutofit/>
          </a:bodyPr>
          <a:lstStyle/>
          <a:p>
            <a:pPr>
              <a:lnSpc>
                <a:spcPct val="150000"/>
              </a:lnSpc>
            </a:pPr>
            <a:r>
              <a:rPr lang="en-IE" sz="3200" dirty="0"/>
              <a:t>A linear search checks </a:t>
            </a:r>
            <a:r>
              <a:rPr lang="en-IE" sz="3200" b="1" dirty="0">
                <a:solidFill>
                  <a:srgbClr val="FF0000"/>
                </a:solidFill>
              </a:rPr>
              <a:t>each item </a:t>
            </a:r>
            <a:r>
              <a:rPr lang="en-IE" sz="3200" dirty="0"/>
              <a:t>of the list in turn to see if it’s the correct one.</a:t>
            </a:r>
          </a:p>
          <a:p>
            <a:pPr>
              <a:lnSpc>
                <a:spcPct val="150000"/>
              </a:lnSpc>
            </a:pPr>
            <a:r>
              <a:rPr lang="en-IE" sz="3200" dirty="0"/>
              <a:t>It stops when it either finds the item its looking for, or has </a:t>
            </a:r>
            <a:r>
              <a:rPr lang="en-IE" sz="3200" b="1" dirty="0">
                <a:solidFill>
                  <a:srgbClr val="FF0000"/>
                </a:solidFill>
              </a:rPr>
              <a:t>checked every item </a:t>
            </a:r>
            <a:r>
              <a:rPr lang="en-IE" sz="3200" dirty="0"/>
              <a:t>in the list</a:t>
            </a:r>
          </a:p>
          <a:p>
            <a:pPr>
              <a:lnSpc>
                <a:spcPct val="150000"/>
              </a:lnSpc>
            </a:pPr>
            <a:r>
              <a:rPr lang="en-IE" sz="3200" dirty="0"/>
              <a:t>Visual representation of the sorting algorithms</a:t>
            </a:r>
          </a:p>
          <a:p>
            <a:pPr>
              <a:lnSpc>
                <a:spcPct val="150000"/>
              </a:lnSpc>
            </a:pPr>
            <a:endParaRPr lang="en-IE" sz="3200" dirty="0"/>
          </a:p>
        </p:txBody>
      </p:sp>
    </p:spTree>
    <p:extLst>
      <p:ext uri="{BB962C8B-B14F-4D97-AF65-F5344CB8AC3E}">
        <p14:creationId xmlns:p14="http://schemas.microsoft.com/office/powerpoint/2010/main" val="2919480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7AAC6-D994-0A91-DD94-816C22143B3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Simple or Selection Sort</a:t>
            </a:r>
            <a:endParaRPr lang="en-US" sz="2600" kern="1200">
              <a:solidFill>
                <a:srgbClr val="FFFFFF"/>
              </a:solidFill>
              <a:latin typeface="+mj-lt"/>
              <a:ea typeface="+mj-ea"/>
              <a:cs typeface="+mj-cs"/>
            </a:endParaRPr>
          </a:p>
        </p:txBody>
      </p:sp>
      <p:pic>
        <p:nvPicPr>
          <p:cNvPr id="6" name="Content Placeholder 5" descr="Diagram&#10;&#10;Description automatically generated">
            <a:extLst>
              <a:ext uri="{FF2B5EF4-FFF2-40B4-BE49-F238E27FC236}">
                <a16:creationId xmlns:a16="http://schemas.microsoft.com/office/drawing/2014/main" id="{04303EE5-5388-5551-4839-41CEB28FC10E}"/>
              </a:ext>
            </a:extLst>
          </p:cNvPr>
          <p:cNvPicPr>
            <a:picLocks noGrp="1" noChangeAspect="1"/>
          </p:cNvPicPr>
          <p:nvPr>
            <p:ph idx="1"/>
          </p:nvPr>
        </p:nvPicPr>
        <p:blipFill>
          <a:blip r:embed="rId2"/>
          <a:stretch>
            <a:fillRect/>
          </a:stretch>
        </p:blipFill>
        <p:spPr>
          <a:xfrm>
            <a:off x="3533313" y="434753"/>
            <a:ext cx="8531440" cy="6227951"/>
          </a:xfrm>
          <a:prstGeom prst="rect">
            <a:avLst/>
          </a:prstGeom>
        </p:spPr>
      </p:pic>
    </p:spTree>
    <p:extLst>
      <p:ext uri="{BB962C8B-B14F-4D97-AF65-F5344CB8AC3E}">
        <p14:creationId xmlns:p14="http://schemas.microsoft.com/office/powerpoint/2010/main" val="532069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7AAC6-D994-0A91-DD94-816C22143B3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Simple or Selection Sort</a:t>
            </a:r>
            <a:endParaRPr lang="en-US" sz="2600" kern="1200">
              <a:solidFill>
                <a:srgbClr val="FFFFFF"/>
              </a:solidFill>
              <a:latin typeface="+mj-lt"/>
              <a:ea typeface="+mj-ea"/>
              <a:cs typeface="+mj-cs"/>
            </a:endParaRPr>
          </a:p>
        </p:txBody>
      </p:sp>
      <p:pic>
        <p:nvPicPr>
          <p:cNvPr id="7" name="Picture 6" descr="Diagram&#10;&#10;Description automatically generated with medium confidence">
            <a:extLst>
              <a:ext uri="{FF2B5EF4-FFF2-40B4-BE49-F238E27FC236}">
                <a16:creationId xmlns:a16="http://schemas.microsoft.com/office/drawing/2014/main" id="{0DF2C0D8-5151-3B70-CB1A-365CB303FF09}"/>
              </a:ext>
            </a:extLst>
          </p:cNvPr>
          <p:cNvPicPr>
            <a:picLocks noChangeAspect="1"/>
          </p:cNvPicPr>
          <p:nvPr/>
        </p:nvPicPr>
        <p:blipFill>
          <a:blip r:embed="rId2"/>
          <a:stretch>
            <a:fillRect/>
          </a:stretch>
        </p:blipFill>
        <p:spPr>
          <a:xfrm>
            <a:off x="3519191" y="195309"/>
            <a:ext cx="8439030" cy="6287077"/>
          </a:xfrm>
          <a:prstGeom prst="rect">
            <a:avLst/>
          </a:prstGeom>
        </p:spPr>
      </p:pic>
    </p:spTree>
    <p:extLst>
      <p:ext uri="{BB962C8B-B14F-4D97-AF65-F5344CB8AC3E}">
        <p14:creationId xmlns:p14="http://schemas.microsoft.com/office/powerpoint/2010/main" val="1319318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7AAC6-D994-0A91-DD94-816C22143B3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Simple or Selection Sort</a:t>
            </a:r>
            <a:endParaRPr lang="en-US" sz="2600" kern="1200">
              <a:solidFill>
                <a:srgbClr val="FFFFFF"/>
              </a:solidFill>
              <a:latin typeface="+mj-lt"/>
              <a:ea typeface="+mj-ea"/>
              <a:cs typeface="+mj-cs"/>
            </a:endParaRPr>
          </a:p>
        </p:txBody>
      </p:sp>
      <p:pic>
        <p:nvPicPr>
          <p:cNvPr id="4" name="Picture 3" descr="Diagram&#10;&#10;Description automatically generated">
            <a:extLst>
              <a:ext uri="{FF2B5EF4-FFF2-40B4-BE49-F238E27FC236}">
                <a16:creationId xmlns:a16="http://schemas.microsoft.com/office/drawing/2014/main" id="{978FB9C4-AB90-DF73-B503-B2CAAAB87D01}"/>
              </a:ext>
            </a:extLst>
          </p:cNvPr>
          <p:cNvPicPr>
            <a:picLocks noChangeAspect="1"/>
          </p:cNvPicPr>
          <p:nvPr/>
        </p:nvPicPr>
        <p:blipFill>
          <a:blip r:embed="rId2"/>
          <a:stretch>
            <a:fillRect/>
          </a:stretch>
        </p:blipFill>
        <p:spPr>
          <a:xfrm>
            <a:off x="3435385" y="949912"/>
            <a:ext cx="8713664" cy="5424255"/>
          </a:xfrm>
          <a:prstGeom prst="rect">
            <a:avLst/>
          </a:prstGeom>
        </p:spPr>
      </p:pic>
    </p:spTree>
    <p:extLst>
      <p:ext uri="{BB962C8B-B14F-4D97-AF65-F5344CB8AC3E}">
        <p14:creationId xmlns:p14="http://schemas.microsoft.com/office/powerpoint/2010/main" val="4127677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dirty="0">
                <a:solidFill>
                  <a:srgbClr val="FFFFFF"/>
                </a:solidFill>
                <a:latin typeface="+mj-lt"/>
                <a:ea typeface="+mj-ea"/>
                <a:cs typeface="+mj-cs"/>
              </a:rPr>
              <a:t> Simple or Selection Sort</a:t>
            </a:r>
            <a:br>
              <a:rPr lang="en-US" sz="2600" b="1" kern="1200" dirty="0">
                <a:solidFill>
                  <a:srgbClr val="FFFFFF"/>
                </a:solidFill>
                <a:latin typeface="+mj-lt"/>
                <a:ea typeface="+mj-ea"/>
                <a:cs typeface="+mj-cs"/>
              </a:rPr>
            </a:br>
            <a:r>
              <a:rPr lang="en-US" sz="2600" b="1" kern="1200" dirty="0">
                <a:solidFill>
                  <a:srgbClr val="FFFFFF"/>
                </a:solidFill>
                <a:latin typeface="+mj-lt"/>
                <a:ea typeface="+mj-ea"/>
                <a:cs typeface="+mj-cs"/>
              </a:rPr>
              <a:t>Algorithm</a:t>
            </a:r>
          </a:p>
        </p:txBody>
      </p:sp>
      <p:pic>
        <p:nvPicPr>
          <p:cNvPr id="4" name="Picture 3">
            <a:extLst>
              <a:ext uri="{FF2B5EF4-FFF2-40B4-BE49-F238E27FC236}">
                <a16:creationId xmlns:a16="http://schemas.microsoft.com/office/drawing/2014/main" id="{F5FB7A8B-FDE7-678B-D753-ED284026F30F}"/>
              </a:ext>
            </a:extLst>
          </p:cNvPr>
          <p:cNvPicPr>
            <a:picLocks noChangeAspect="1"/>
          </p:cNvPicPr>
          <p:nvPr/>
        </p:nvPicPr>
        <p:blipFill>
          <a:blip r:embed="rId2"/>
          <a:stretch>
            <a:fillRect/>
          </a:stretch>
        </p:blipFill>
        <p:spPr>
          <a:xfrm>
            <a:off x="3511564" y="807868"/>
            <a:ext cx="8432018" cy="5291091"/>
          </a:xfrm>
          <a:prstGeom prst="rect">
            <a:avLst/>
          </a:prstGeom>
        </p:spPr>
      </p:pic>
    </p:spTree>
    <p:extLst>
      <p:ext uri="{BB962C8B-B14F-4D97-AF65-F5344CB8AC3E}">
        <p14:creationId xmlns:p14="http://schemas.microsoft.com/office/powerpoint/2010/main" val="2862134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E190B-43C4-001A-E59A-C1DDDA769A12}"/>
              </a:ext>
            </a:extLst>
          </p:cNvPr>
          <p:cNvSpPr>
            <a:spLocks noGrp="1"/>
          </p:cNvSpPr>
          <p:nvPr>
            <p:ph type="title"/>
          </p:nvPr>
        </p:nvSpPr>
        <p:spPr>
          <a:xfrm>
            <a:off x="600091" y="-149780"/>
            <a:ext cx="10515600" cy="1325563"/>
          </a:xfrm>
        </p:spPr>
        <p:txBody>
          <a:bodyPr/>
          <a:lstStyle/>
          <a:p>
            <a:r>
              <a:rPr lang="en-IE" dirty="0"/>
              <a:t>The Selection Sort</a:t>
            </a:r>
          </a:p>
        </p:txBody>
      </p:sp>
      <p:sp>
        <p:nvSpPr>
          <p:cNvPr id="4" name="Text Placeholder 3">
            <a:extLst>
              <a:ext uri="{FF2B5EF4-FFF2-40B4-BE49-F238E27FC236}">
                <a16:creationId xmlns:a16="http://schemas.microsoft.com/office/drawing/2014/main" id="{BD7272D0-5994-9DCE-059E-3DA67D5777EE}"/>
              </a:ext>
            </a:extLst>
          </p:cNvPr>
          <p:cNvSpPr>
            <a:spLocks noGrp="1"/>
          </p:cNvSpPr>
          <p:nvPr>
            <p:ph type="body" idx="1"/>
          </p:nvPr>
        </p:nvSpPr>
        <p:spPr>
          <a:xfrm>
            <a:off x="692899" y="763827"/>
            <a:ext cx="5157787" cy="823912"/>
          </a:xfrm>
        </p:spPr>
        <p:txBody>
          <a:bodyPr>
            <a:normAutofit/>
          </a:bodyPr>
          <a:lstStyle/>
          <a:p>
            <a:r>
              <a:rPr lang="en-IE" sz="3200" dirty="0"/>
              <a:t>Pros</a:t>
            </a:r>
          </a:p>
        </p:txBody>
      </p:sp>
      <p:sp>
        <p:nvSpPr>
          <p:cNvPr id="3" name="Content Placeholder 2">
            <a:extLst>
              <a:ext uri="{FF2B5EF4-FFF2-40B4-BE49-F238E27FC236}">
                <a16:creationId xmlns:a16="http://schemas.microsoft.com/office/drawing/2014/main" id="{FC87C0F4-9E2C-0FEC-1947-D277081CB752}"/>
              </a:ext>
            </a:extLst>
          </p:cNvPr>
          <p:cNvSpPr>
            <a:spLocks noGrp="1"/>
          </p:cNvSpPr>
          <p:nvPr>
            <p:ph sz="half" idx="2"/>
          </p:nvPr>
        </p:nvSpPr>
        <p:spPr>
          <a:xfrm>
            <a:off x="523783" y="1590877"/>
            <a:ext cx="5496018" cy="4379782"/>
          </a:xfrm>
        </p:spPr>
        <p:txBody>
          <a:bodyPr>
            <a:normAutofit fontScale="92500"/>
          </a:bodyPr>
          <a:lstStyle/>
          <a:p>
            <a:pPr>
              <a:lnSpc>
                <a:spcPct val="120000"/>
              </a:lnSpc>
            </a:pPr>
            <a:r>
              <a:rPr lang="en-US" sz="2400" dirty="0"/>
              <a:t>The main advantage of the selection sort is that it performs well on a small list. </a:t>
            </a:r>
          </a:p>
          <a:p>
            <a:pPr>
              <a:lnSpc>
                <a:spcPct val="120000"/>
              </a:lnSpc>
            </a:pPr>
            <a:r>
              <a:rPr lang="en-US" sz="2400" dirty="0"/>
              <a:t>It is an in-place sorting algorithm, so no additional temporary storage is required beyond what is needed to hold the original list</a:t>
            </a:r>
            <a:endParaRPr lang="en-IE" sz="2400" dirty="0"/>
          </a:p>
        </p:txBody>
      </p:sp>
      <p:sp>
        <p:nvSpPr>
          <p:cNvPr id="5" name="Text Placeholder 4">
            <a:extLst>
              <a:ext uri="{FF2B5EF4-FFF2-40B4-BE49-F238E27FC236}">
                <a16:creationId xmlns:a16="http://schemas.microsoft.com/office/drawing/2014/main" id="{BFF217A3-F667-44C7-E698-4E8ECA50CE58}"/>
              </a:ext>
            </a:extLst>
          </p:cNvPr>
          <p:cNvSpPr>
            <a:spLocks noGrp="1"/>
          </p:cNvSpPr>
          <p:nvPr>
            <p:ph type="body" sz="quarter" idx="3"/>
          </p:nvPr>
        </p:nvSpPr>
        <p:spPr>
          <a:xfrm>
            <a:off x="6096000" y="820526"/>
            <a:ext cx="5183188" cy="823912"/>
          </a:xfrm>
        </p:spPr>
        <p:txBody>
          <a:bodyPr>
            <a:normAutofit/>
          </a:bodyPr>
          <a:lstStyle/>
          <a:p>
            <a:r>
              <a:rPr lang="en-IE" sz="3200" dirty="0"/>
              <a:t>Cons</a:t>
            </a:r>
          </a:p>
        </p:txBody>
      </p:sp>
      <p:sp>
        <p:nvSpPr>
          <p:cNvPr id="6" name="Content Placeholder 5">
            <a:extLst>
              <a:ext uri="{FF2B5EF4-FFF2-40B4-BE49-F238E27FC236}">
                <a16:creationId xmlns:a16="http://schemas.microsoft.com/office/drawing/2014/main" id="{0E1471E2-418F-C107-22B0-42DDB13BE63C}"/>
              </a:ext>
            </a:extLst>
          </p:cNvPr>
          <p:cNvSpPr>
            <a:spLocks noGrp="1"/>
          </p:cNvSpPr>
          <p:nvPr>
            <p:ph sz="quarter" idx="4"/>
          </p:nvPr>
        </p:nvSpPr>
        <p:spPr>
          <a:xfrm>
            <a:off x="6112608" y="1587739"/>
            <a:ext cx="5574105" cy="5150412"/>
          </a:xfrm>
        </p:spPr>
        <p:txBody>
          <a:bodyPr>
            <a:normAutofit fontScale="92500"/>
          </a:bodyPr>
          <a:lstStyle/>
          <a:p>
            <a:pPr>
              <a:lnSpc>
                <a:spcPct val="170000"/>
              </a:lnSpc>
            </a:pPr>
            <a:r>
              <a:rPr lang="en-US" sz="2000" dirty="0"/>
              <a:t>The primary disadvantage of the selection sort is its poor efficiency when dealing with a huge list of items.</a:t>
            </a:r>
          </a:p>
          <a:p>
            <a:pPr>
              <a:lnSpc>
                <a:spcPct val="170000"/>
              </a:lnSpc>
            </a:pPr>
            <a:r>
              <a:rPr lang="en-US" sz="2000" dirty="0"/>
              <a:t>The selection sort requires n-squared number of steps for sorting n elements. </a:t>
            </a:r>
          </a:p>
          <a:p>
            <a:pPr>
              <a:lnSpc>
                <a:spcPct val="170000"/>
              </a:lnSpc>
            </a:pPr>
            <a:r>
              <a:rPr lang="en-US" sz="2000" dirty="0"/>
              <a:t>Its performance is easily influenced by the initial ordering of the items before the sorting process. Because of this, the selection sort is only suitable for a list of few elements that are in random order.</a:t>
            </a:r>
            <a:endParaRPr lang="en-IE" sz="2000" dirty="0"/>
          </a:p>
          <a:p>
            <a:pPr>
              <a:lnSpc>
                <a:spcPct val="170000"/>
              </a:lnSpc>
            </a:pPr>
            <a:endParaRPr lang="en-IE" sz="2000" dirty="0"/>
          </a:p>
          <a:p>
            <a:pPr marL="0" indent="0">
              <a:lnSpc>
                <a:spcPct val="170000"/>
              </a:lnSpc>
              <a:buNone/>
            </a:pPr>
            <a:endParaRPr lang="en-IE" sz="2000" dirty="0"/>
          </a:p>
        </p:txBody>
      </p:sp>
    </p:spTree>
    <p:extLst>
      <p:ext uri="{BB962C8B-B14F-4D97-AF65-F5344CB8AC3E}">
        <p14:creationId xmlns:p14="http://schemas.microsoft.com/office/powerpoint/2010/main" val="2661974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p:txBody>
          <a:bodyPr/>
          <a:lstStyle/>
          <a:p>
            <a:r>
              <a:rPr lang="en-IE" b="1" dirty="0"/>
              <a:t> Simple or Selection Sort – Video Tutorial</a:t>
            </a:r>
          </a:p>
        </p:txBody>
      </p:sp>
      <p:sp>
        <p:nvSpPr>
          <p:cNvPr id="8" name="Content Placeholder 7">
            <a:extLst>
              <a:ext uri="{FF2B5EF4-FFF2-40B4-BE49-F238E27FC236}">
                <a16:creationId xmlns:a16="http://schemas.microsoft.com/office/drawing/2014/main" id="{40A26F78-E88C-CFB0-A1CD-0C8C96509743}"/>
              </a:ext>
            </a:extLst>
          </p:cNvPr>
          <p:cNvSpPr>
            <a:spLocks noGrp="1"/>
          </p:cNvSpPr>
          <p:nvPr>
            <p:ph idx="1"/>
          </p:nvPr>
        </p:nvSpPr>
        <p:spPr/>
        <p:txBody>
          <a:bodyPr/>
          <a:lstStyle/>
          <a:p>
            <a:r>
              <a:rPr lang="en-IE" dirty="0">
                <a:hlinkClick r:id="rId2"/>
              </a:rPr>
              <a:t>https://www.youtube.com/watch?v=xWBP4lzkoyM</a:t>
            </a:r>
            <a:endParaRPr lang="en-IE" dirty="0"/>
          </a:p>
          <a:p>
            <a:endParaRPr lang="en-IE" dirty="0"/>
          </a:p>
        </p:txBody>
      </p:sp>
    </p:spTree>
    <p:extLst>
      <p:ext uri="{BB962C8B-B14F-4D97-AF65-F5344CB8AC3E}">
        <p14:creationId xmlns:p14="http://schemas.microsoft.com/office/powerpoint/2010/main" val="3228713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dirty="0">
                <a:solidFill>
                  <a:srgbClr val="FFFFFF"/>
                </a:solidFill>
                <a:latin typeface="+mj-lt"/>
                <a:ea typeface="+mj-ea"/>
                <a:cs typeface="+mj-cs"/>
              </a:rPr>
              <a:t> Simple or Selection Sort – The Code</a:t>
            </a:r>
          </a:p>
        </p:txBody>
      </p:sp>
      <p:pic>
        <p:nvPicPr>
          <p:cNvPr id="6" name="Picture 5" descr="A close-up of a document&#10;&#10;Description automatically generated with low confidence">
            <a:extLst>
              <a:ext uri="{FF2B5EF4-FFF2-40B4-BE49-F238E27FC236}">
                <a16:creationId xmlns:a16="http://schemas.microsoft.com/office/drawing/2014/main" id="{B24AE3A2-A948-CA83-EB18-1EF9C66308D1}"/>
              </a:ext>
            </a:extLst>
          </p:cNvPr>
          <p:cNvPicPr>
            <a:picLocks noChangeAspect="1"/>
          </p:cNvPicPr>
          <p:nvPr/>
        </p:nvPicPr>
        <p:blipFill>
          <a:blip r:embed="rId2"/>
          <a:stretch>
            <a:fillRect/>
          </a:stretch>
        </p:blipFill>
        <p:spPr>
          <a:xfrm>
            <a:off x="4207933" y="986432"/>
            <a:ext cx="7347537" cy="4886112"/>
          </a:xfrm>
          <a:prstGeom prst="rect">
            <a:avLst/>
          </a:prstGeom>
        </p:spPr>
      </p:pic>
    </p:spTree>
    <p:extLst>
      <p:ext uri="{BB962C8B-B14F-4D97-AF65-F5344CB8AC3E}">
        <p14:creationId xmlns:p14="http://schemas.microsoft.com/office/powerpoint/2010/main" val="3635982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0" y="133380"/>
            <a:ext cx="11353800" cy="1325563"/>
          </a:xfrm>
        </p:spPr>
        <p:txBody>
          <a:bodyPr/>
          <a:lstStyle/>
          <a:p>
            <a:r>
              <a:rPr lang="en-IE" b="1" dirty="0"/>
              <a:t> Exam Questions – Higher Level </a:t>
            </a:r>
            <a:r>
              <a:rPr lang="en-IE" b="0" i="0" dirty="0">
                <a:solidFill>
                  <a:srgbClr val="2E2E2E"/>
                </a:solidFill>
                <a:effectLst/>
                <a:latin typeface="Inter"/>
              </a:rPr>
              <a:t>2022 - Paper A + B - Question 14</a:t>
            </a:r>
            <a:endParaRPr lang="en-IE" b="1" dirty="0"/>
          </a:p>
        </p:txBody>
      </p:sp>
      <p:sp>
        <p:nvSpPr>
          <p:cNvPr id="4" name="Content Placeholder 3">
            <a:extLst>
              <a:ext uri="{FF2B5EF4-FFF2-40B4-BE49-F238E27FC236}">
                <a16:creationId xmlns:a16="http://schemas.microsoft.com/office/drawing/2014/main" id="{6FAF78B1-F7B7-6596-1319-5117F5ED5B44}"/>
              </a:ext>
            </a:extLst>
          </p:cNvPr>
          <p:cNvSpPr>
            <a:spLocks noGrp="1"/>
          </p:cNvSpPr>
          <p:nvPr>
            <p:ph idx="1"/>
          </p:nvPr>
        </p:nvSpPr>
        <p:spPr/>
        <p:txBody>
          <a:bodyPr/>
          <a:lstStyle/>
          <a:p>
            <a:endParaRPr lang="en-IE"/>
          </a:p>
        </p:txBody>
      </p:sp>
      <p:pic>
        <p:nvPicPr>
          <p:cNvPr id="6" name="Picture 5">
            <a:extLst>
              <a:ext uri="{FF2B5EF4-FFF2-40B4-BE49-F238E27FC236}">
                <a16:creationId xmlns:a16="http://schemas.microsoft.com/office/drawing/2014/main" id="{A48169A5-C5CB-50A0-4C4F-08589DB636B0}"/>
              </a:ext>
            </a:extLst>
          </p:cNvPr>
          <p:cNvPicPr>
            <a:picLocks noChangeAspect="1"/>
          </p:cNvPicPr>
          <p:nvPr/>
        </p:nvPicPr>
        <p:blipFill>
          <a:blip r:embed="rId2"/>
          <a:stretch>
            <a:fillRect/>
          </a:stretch>
        </p:blipFill>
        <p:spPr>
          <a:xfrm>
            <a:off x="535573" y="1458943"/>
            <a:ext cx="9363075" cy="4810125"/>
          </a:xfrm>
          <a:prstGeom prst="rect">
            <a:avLst/>
          </a:prstGeom>
        </p:spPr>
      </p:pic>
    </p:spTree>
    <p:extLst>
      <p:ext uri="{BB962C8B-B14F-4D97-AF65-F5344CB8AC3E}">
        <p14:creationId xmlns:p14="http://schemas.microsoft.com/office/powerpoint/2010/main" val="4092205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760751" y="-314711"/>
            <a:ext cx="10515600" cy="1325563"/>
          </a:xfrm>
        </p:spPr>
        <p:txBody>
          <a:bodyPr/>
          <a:lstStyle/>
          <a:p>
            <a:r>
              <a:rPr lang="en-IE" b="1" dirty="0"/>
              <a:t> Exam Questions – Higher Level</a:t>
            </a:r>
          </a:p>
        </p:txBody>
      </p:sp>
      <p:sp>
        <p:nvSpPr>
          <p:cNvPr id="4" name="Content Placeholder 3">
            <a:extLst>
              <a:ext uri="{FF2B5EF4-FFF2-40B4-BE49-F238E27FC236}">
                <a16:creationId xmlns:a16="http://schemas.microsoft.com/office/drawing/2014/main" id="{6FAF78B1-F7B7-6596-1319-5117F5ED5B44}"/>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5E934634-2E15-D083-78FB-166905E1DDF3}"/>
              </a:ext>
            </a:extLst>
          </p:cNvPr>
          <p:cNvPicPr>
            <a:picLocks noChangeAspect="1"/>
          </p:cNvPicPr>
          <p:nvPr/>
        </p:nvPicPr>
        <p:blipFill>
          <a:blip r:embed="rId2"/>
          <a:stretch>
            <a:fillRect/>
          </a:stretch>
        </p:blipFill>
        <p:spPr>
          <a:xfrm>
            <a:off x="301133" y="1322774"/>
            <a:ext cx="10628192" cy="4598632"/>
          </a:xfrm>
          <a:prstGeom prst="rect">
            <a:avLst/>
          </a:prstGeom>
        </p:spPr>
      </p:pic>
    </p:spTree>
    <p:extLst>
      <p:ext uri="{BB962C8B-B14F-4D97-AF65-F5344CB8AC3E}">
        <p14:creationId xmlns:p14="http://schemas.microsoft.com/office/powerpoint/2010/main" val="3242680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760751" y="-314711"/>
            <a:ext cx="10515600" cy="1325563"/>
          </a:xfrm>
        </p:spPr>
        <p:txBody>
          <a:bodyPr/>
          <a:lstStyle/>
          <a:p>
            <a:r>
              <a:rPr lang="en-IE" b="1" dirty="0"/>
              <a:t> Exam Questions – Higher Level</a:t>
            </a:r>
          </a:p>
        </p:txBody>
      </p:sp>
      <p:pic>
        <p:nvPicPr>
          <p:cNvPr id="8" name="Content Placeholder 7">
            <a:extLst>
              <a:ext uri="{FF2B5EF4-FFF2-40B4-BE49-F238E27FC236}">
                <a16:creationId xmlns:a16="http://schemas.microsoft.com/office/drawing/2014/main" id="{9215BD5A-4389-12DD-0723-B13F8A272591}"/>
              </a:ext>
            </a:extLst>
          </p:cNvPr>
          <p:cNvPicPr>
            <a:picLocks noGrp="1" noChangeAspect="1"/>
          </p:cNvPicPr>
          <p:nvPr>
            <p:ph idx="1"/>
          </p:nvPr>
        </p:nvPicPr>
        <p:blipFill>
          <a:blip r:embed="rId2"/>
          <a:stretch>
            <a:fillRect/>
          </a:stretch>
        </p:blipFill>
        <p:spPr>
          <a:xfrm>
            <a:off x="6096000" y="605299"/>
            <a:ext cx="5414068" cy="4351338"/>
          </a:xfrm>
        </p:spPr>
      </p:pic>
      <p:pic>
        <p:nvPicPr>
          <p:cNvPr id="6" name="Picture 5">
            <a:extLst>
              <a:ext uri="{FF2B5EF4-FFF2-40B4-BE49-F238E27FC236}">
                <a16:creationId xmlns:a16="http://schemas.microsoft.com/office/drawing/2014/main" id="{E550FDAE-696D-BE5A-010F-F053BFA16AAD}"/>
              </a:ext>
            </a:extLst>
          </p:cNvPr>
          <p:cNvPicPr>
            <a:picLocks noChangeAspect="1"/>
          </p:cNvPicPr>
          <p:nvPr/>
        </p:nvPicPr>
        <p:blipFill>
          <a:blip r:embed="rId3"/>
          <a:stretch>
            <a:fillRect/>
          </a:stretch>
        </p:blipFill>
        <p:spPr>
          <a:xfrm>
            <a:off x="28575" y="605299"/>
            <a:ext cx="6067425" cy="5895975"/>
          </a:xfrm>
          <a:prstGeom prst="rect">
            <a:avLst/>
          </a:prstGeom>
        </p:spPr>
      </p:pic>
    </p:spTree>
    <p:extLst>
      <p:ext uri="{BB962C8B-B14F-4D97-AF65-F5344CB8AC3E}">
        <p14:creationId xmlns:p14="http://schemas.microsoft.com/office/powerpoint/2010/main" val="4097950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6E190B-43C4-001A-E59A-C1DDDA769A12}"/>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Linear Search</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5B529286-457A-29E1-CB0F-04926CA03493}"/>
              </a:ext>
            </a:extLst>
          </p:cNvPr>
          <p:cNvPicPr>
            <a:picLocks noGrp="1" noChangeAspect="1"/>
          </p:cNvPicPr>
          <p:nvPr>
            <p:ph idx="1"/>
          </p:nvPr>
        </p:nvPicPr>
        <p:blipFill>
          <a:blip r:embed="rId2"/>
          <a:stretch>
            <a:fillRect/>
          </a:stretch>
        </p:blipFill>
        <p:spPr>
          <a:xfrm>
            <a:off x="516175" y="2427541"/>
            <a:ext cx="11104551" cy="3997637"/>
          </a:xfrm>
          <a:prstGeom prst="rect">
            <a:avLst/>
          </a:prstGeom>
        </p:spPr>
      </p:pic>
    </p:spTree>
    <p:extLst>
      <p:ext uri="{BB962C8B-B14F-4D97-AF65-F5344CB8AC3E}">
        <p14:creationId xmlns:p14="http://schemas.microsoft.com/office/powerpoint/2010/main" val="516771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760751" y="-314711"/>
            <a:ext cx="10515600" cy="1325563"/>
          </a:xfrm>
        </p:spPr>
        <p:txBody>
          <a:bodyPr/>
          <a:lstStyle/>
          <a:p>
            <a:r>
              <a:rPr lang="en-IE" b="1" dirty="0"/>
              <a:t> Exam Questions – Higher Level</a:t>
            </a:r>
          </a:p>
        </p:txBody>
      </p:sp>
      <p:pic>
        <p:nvPicPr>
          <p:cNvPr id="7" name="Picture 6">
            <a:extLst>
              <a:ext uri="{FF2B5EF4-FFF2-40B4-BE49-F238E27FC236}">
                <a16:creationId xmlns:a16="http://schemas.microsoft.com/office/drawing/2014/main" id="{DF6ABEFF-00B2-274C-7182-69D003BA5BDB}"/>
              </a:ext>
            </a:extLst>
          </p:cNvPr>
          <p:cNvPicPr>
            <a:picLocks noChangeAspect="1"/>
          </p:cNvPicPr>
          <p:nvPr/>
        </p:nvPicPr>
        <p:blipFill>
          <a:blip r:embed="rId2"/>
          <a:stretch>
            <a:fillRect/>
          </a:stretch>
        </p:blipFill>
        <p:spPr>
          <a:xfrm>
            <a:off x="296338" y="746788"/>
            <a:ext cx="9610725" cy="1209675"/>
          </a:xfrm>
          <a:prstGeom prst="rect">
            <a:avLst/>
          </a:prstGeom>
        </p:spPr>
      </p:pic>
      <p:pic>
        <p:nvPicPr>
          <p:cNvPr id="10" name="Picture 9">
            <a:extLst>
              <a:ext uri="{FF2B5EF4-FFF2-40B4-BE49-F238E27FC236}">
                <a16:creationId xmlns:a16="http://schemas.microsoft.com/office/drawing/2014/main" id="{7ACF6F28-BD67-406B-FC9B-D24987F23CBF}"/>
              </a:ext>
            </a:extLst>
          </p:cNvPr>
          <p:cNvPicPr>
            <a:picLocks noChangeAspect="1"/>
          </p:cNvPicPr>
          <p:nvPr/>
        </p:nvPicPr>
        <p:blipFill>
          <a:blip r:embed="rId3"/>
          <a:stretch>
            <a:fillRect/>
          </a:stretch>
        </p:blipFill>
        <p:spPr>
          <a:xfrm>
            <a:off x="296337" y="2072350"/>
            <a:ext cx="9673285" cy="1170155"/>
          </a:xfrm>
          <a:prstGeom prst="rect">
            <a:avLst/>
          </a:prstGeom>
        </p:spPr>
      </p:pic>
      <p:pic>
        <p:nvPicPr>
          <p:cNvPr id="12" name="Picture 11">
            <a:extLst>
              <a:ext uri="{FF2B5EF4-FFF2-40B4-BE49-F238E27FC236}">
                <a16:creationId xmlns:a16="http://schemas.microsoft.com/office/drawing/2014/main" id="{AB0C424A-6E2B-F657-C516-0CB46993463C}"/>
              </a:ext>
            </a:extLst>
          </p:cNvPr>
          <p:cNvPicPr>
            <a:picLocks noChangeAspect="1"/>
          </p:cNvPicPr>
          <p:nvPr/>
        </p:nvPicPr>
        <p:blipFill>
          <a:blip r:embed="rId4"/>
          <a:stretch>
            <a:fillRect/>
          </a:stretch>
        </p:blipFill>
        <p:spPr>
          <a:xfrm>
            <a:off x="296337" y="3524203"/>
            <a:ext cx="9153525" cy="1247775"/>
          </a:xfrm>
          <a:prstGeom prst="rect">
            <a:avLst/>
          </a:prstGeom>
        </p:spPr>
      </p:pic>
      <p:pic>
        <p:nvPicPr>
          <p:cNvPr id="14" name="Picture 13">
            <a:extLst>
              <a:ext uri="{FF2B5EF4-FFF2-40B4-BE49-F238E27FC236}">
                <a16:creationId xmlns:a16="http://schemas.microsoft.com/office/drawing/2014/main" id="{195E9A1E-A50C-21E9-224C-366CDF13A3DC}"/>
              </a:ext>
            </a:extLst>
          </p:cNvPr>
          <p:cNvPicPr>
            <a:picLocks noChangeAspect="1"/>
          </p:cNvPicPr>
          <p:nvPr/>
        </p:nvPicPr>
        <p:blipFill>
          <a:blip r:embed="rId5"/>
          <a:stretch>
            <a:fillRect/>
          </a:stretch>
        </p:blipFill>
        <p:spPr>
          <a:xfrm>
            <a:off x="296337" y="5053676"/>
            <a:ext cx="8401050" cy="1095375"/>
          </a:xfrm>
          <a:prstGeom prst="rect">
            <a:avLst/>
          </a:prstGeom>
        </p:spPr>
      </p:pic>
    </p:spTree>
    <p:extLst>
      <p:ext uri="{BB962C8B-B14F-4D97-AF65-F5344CB8AC3E}">
        <p14:creationId xmlns:p14="http://schemas.microsoft.com/office/powerpoint/2010/main" val="1294863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838200" y="-194169"/>
            <a:ext cx="10515600" cy="1325563"/>
          </a:xfrm>
        </p:spPr>
        <p:txBody>
          <a:bodyPr/>
          <a:lstStyle/>
          <a:p>
            <a:r>
              <a:rPr lang="en-IE" b="1" dirty="0"/>
              <a:t> </a:t>
            </a:r>
            <a:r>
              <a:rPr lang="en-IE" sz="8000" b="1" dirty="0">
                <a:solidFill>
                  <a:srgbClr val="FF0000"/>
                </a:solidFill>
              </a:rPr>
              <a:t>Quick Sort (Higher Level)</a:t>
            </a:r>
            <a:endParaRPr lang="en-IE" b="1" dirty="0">
              <a:solidFill>
                <a:srgbClr val="FF0000"/>
              </a:solidFill>
            </a:endParaRPr>
          </a:p>
        </p:txBody>
      </p:sp>
      <p:sp>
        <p:nvSpPr>
          <p:cNvPr id="8" name="Content Placeholder 7">
            <a:extLst>
              <a:ext uri="{FF2B5EF4-FFF2-40B4-BE49-F238E27FC236}">
                <a16:creationId xmlns:a16="http://schemas.microsoft.com/office/drawing/2014/main" id="{40A26F78-E88C-CFB0-A1CD-0C8C96509743}"/>
              </a:ext>
            </a:extLst>
          </p:cNvPr>
          <p:cNvSpPr>
            <a:spLocks noGrp="1"/>
          </p:cNvSpPr>
          <p:nvPr>
            <p:ph idx="1"/>
          </p:nvPr>
        </p:nvSpPr>
        <p:spPr>
          <a:xfrm>
            <a:off x="488272" y="1131394"/>
            <a:ext cx="10865528" cy="5455837"/>
          </a:xfrm>
        </p:spPr>
        <p:txBody>
          <a:bodyPr>
            <a:normAutofit/>
          </a:bodyPr>
          <a:lstStyle/>
          <a:p>
            <a:r>
              <a:rPr lang="en-US" dirty="0" err="1"/>
              <a:t>QuickSort</a:t>
            </a:r>
            <a:r>
              <a:rPr lang="en-US" dirty="0"/>
              <a:t> is a </a:t>
            </a:r>
            <a:r>
              <a:rPr lang="en-US" dirty="0">
                <a:solidFill>
                  <a:srgbClr val="FF0000"/>
                </a:solidFill>
              </a:rPr>
              <a:t>Divide and Conquer algorithm</a:t>
            </a:r>
            <a:r>
              <a:rPr lang="en-US" dirty="0"/>
              <a:t>. A divide-and-conquer algorithm recursively breaks down a problem into two or more sub-problems, until these become simple enough to be solved directly</a:t>
            </a:r>
          </a:p>
          <a:p>
            <a:r>
              <a:rPr lang="en-US" dirty="0"/>
              <a:t>It picks an element as a pivot and partitions the given array around the picked pivot. There are many different versions of </a:t>
            </a:r>
            <a:r>
              <a:rPr lang="en-US" dirty="0" err="1"/>
              <a:t>quickSort</a:t>
            </a:r>
            <a:r>
              <a:rPr lang="en-US" dirty="0"/>
              <a:t> that pick pivot in different ways. </a:t>
            </a:r>
          </a:p>
          <a:p>
            <a:pPr lvl="1">
              <a:lnSpc>
                <a:spcPct val="150000"/>
              </a:lnSpc>
            </a:pPr>
            <a:r>
              <a:rPr lang="en-US" dirty="0"/>
              <a:t>Always pick the first element as a pivot.</a:t>
            </a:r>
          </a:p>
          <a:p>
            <a:pPr lvl="1">
              <a:lnSpc>
                <a:spcPct val="150000"/>
              </a:lnSpc>
            </a:pPr>
            <a:r>
              <a:rPr lang="en-US" dirty="0"/>
              <a:t>Always pick the last element as a </a:t>
            </a:r>
            <a:r>
              <a:rPr lang="en-US"/>
              <a:t>pivot </a:t>
            </a:r>
          </a:p>
          <a:p>
            <a:pPr lvl="1">
              <a:lnSpc>
                <a:spcPct val="150000"/>
              </a:lnSpc>
            </a:pPr>
            <a:r>
              <a:rPr lang="en-US"/>
              <a:t>Pick </a:t>
            </a:r>
            <a:r>
              <a:rPr lang="en-US" dirty="0"/>
              <a:t>a random element as a pivot.</a:t>
            </a:r>
          </a:p>
          <a:p>
            <a:pPr lvl="1">
              <a:lnSpc>
                <a:spcPct val="150000"/>
              </a:lnSpc>
            </a:pPr>
            <a:r>
              <a:rPr lang="en-US" dirty="0"/>
              <a:t>Pick median as the pivot.</a:t>
            </a:r>
            <a:endParaRPr lang="en-IE" dirty="0"/>
          </a:p>
        </p:txBody>
      </p:sp>
    </p:spTree>
    <p:extLst>
      <p:ext uri="{BB962C8B-B14F-4D97-AF65-F5344CB8AC3E}">
        <p14:creationId xmlns:p14="http://schemas.microsoft.com/office/powerpoint/2010/main" val="28669889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838200" y="-194169"/>
            <a:ext cx="10515600" cy="1325563"/>
          </a:xfrm>
        </p:spPr>
        <p:txBody>
          <a:bodyPr/>
          <a:lstStyle/>
          <a:p>
            <a:r>
              <a:rPr lang="en-IE" b="1" dirty="0"/>
              <a:t> </a:t>
            </a:r>
            <a:r>
              <a:rPr lang="en-IE" sz="8000" b="1" dirty="0">
                <a:solidFill>
                  <a:srgbClr val="FF0000"/>
                </a:solidFill>
              </a:rPr>
              <a:t>Quick Sort (Higher Level)</a:t>
            </a:r>
            <a:endParaRPr lang="en-IE" b="1" dirty="0">
              <a:solidFill>
                <a:srgbClr val="FF0000"/>
              </a:solidFill>
            </a:endParaRPr>
          </a:p>
        </p:txBody>
      </p:sp>
      <p:sp>
        <p:nvSpPr>
          <p:cNvPr id="8" name="Content Placeholder 7">
            <a:extLst>
              <a:ext uri="{FF2B5EF4-FFF2-40B4-BE49-F238E27FC236}">
                <a16:creationId xmlns:a16="http://schemas.microsoft.com/office/drawing/2014/main" id="{40A26F78-E88C-CFB0-A1CD-0C8C96509743}"/>
              </a:ext>
            </a:extLst>
          </p:cNvPr>
          <p:cNvSpPr>
            <a:spLocks noGrp="1"/>
          </p:cNvSpPr>
          <p:nvPr>
            <p:ph idx="1"/>
          </p:nvPr>
        </p:nvSpPr>
        <p:spPr>
          <a:xfrm>
            <a:off x="488272" y="1131394"/>
            <a:ext cx="10865528" cy="5455837"/>
          </a:xfrm>
        </p:spPr>
        <p:txBody>
          <a:bodyPr>
            <a:normAutofit/>
          </a:bodyPr>
          <a:lstStyle/>
          <a:p>
            <a:r>
              <a:rPr lang="en-IE" dirty="0">
                <a:hlinkClick r:id="rId2"/>
              </a:rPr>
              <a:t>https://www.youtube.com/watch?v=h8eyY7dIiN4</a:t>
            </a:r>
            <a:endParaRPr lang="en-IE" dirty="0"/>
          </a:p>
          <a:p>
            <a:r>
              <a:rPr lang="en-IE" dirty="0"/>
              <a:t> </a:t>
            </a:r>
          </a:p>
          <a:p>
            <a:r>
              <a:rPr lang="en-IE" dirty="0">
                <a:hlinkClick r:id="rId3"/>
              </a:rPr>
              <a:t>https://towardsdatascience.com/an-overview-of-quicksort-algorithm-b9144e314a72</a:t>
            </a:r>
            <a:endParaRPr lang="en-IE" dirty="0"/>
          </a:p>
          <a:p>
            <a:endParaRPr lang="en-IE" dirty="0"/>
          </a:p>
          <a:p>
            <a:endParaRPr lang="en-IE" dirty="0"/>
          </a:p>
          <a:p>
            <a:endParaRPr lang="en-IE" dirty="0"/>
          </a:p>
          <a:p>
            <a:endParaRPr lang="en-IE" dirty="0"/>
          </a:p>
          <a:p>
            <a:endParaRPr lang="en-IE" dirty="0"/>
          </a:p>
          <a:p>
            <a:endParaRPr lang="en-IE" dirty="0"/>
          </a:p>
        </p:txBody>
      </p:sp>
      <p:pic>
        <p:nvPicPr>
          <p:cNvPr id="4" name="Picture 3">
            <a:extLst>
              <a:ext uri="{FF2B5EF4-FFF2-40B4-BE49-F238E27FC236}">
                <a16:creationId xmlns:a16="http://schemas.microsoft.com/office/drawing/2014/main" id="{1822E551-54CE-7DB9-A41B-B96CAA9F1028}"/>
              </a:ext>
            </a:extLst>
          </p:cNvPr>
          <p:cNvPicPr>
            <a:picLocks noChangeAspect="1"/>
          </p:cNvPicPr>
          <p:nvPr/>
        </p:nvPicPr>
        <p:blipFill>
          <a:blip r:embed="rId4"/>
          <a:stretch>
            <a:fillRect/>
          </a:stretch>
        </p:blipFill>
        <p:spPr>
          <a:xfrm>
            <a:off x="648070" y="3755070"/>
            <a:ext cx="9720126" cy="1971535"/>
          </a:xfrm>
          <a:prstGeom prst="rect">
            <a:avLst/>
          </a:prstGeom>
        </p:spPr>
      </p:pic>
    </p:spTree>
    <p:extLst>
      <p:ext uri="{BB962C8B-B14F-4D97-AF65-F5344CB8AC3E}">
        <p14:creationId xmlns:p14="http://schemas.microsoft.com/office/powerpoint/2010/main" val="3956098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838200" y="-194169"/>
            <a:ext cx="10515600" cy="1325563"/>
          </a:xfrm>
        </p:spPr>
        <p:txBody>
          <a:bodyPr/>
          <a:lstStyle/>
          <a:p>
            <a:r>
              <a:rPr lang="en-IE" b="1" dirty="0"/>
              <a:t> </a:t>
            </a:r>
            <a:r>
              <a:rPr lang="en-IE" sz="8000" b="1" dirty="0">
                <a:solidFill>
                  <a:srgbClr val="FF0000"/>
                </a:solidFill>
              </a:rPr>
              <a:t>Quick Sort (Higher Level)</a:t>
            </a:r>
            <a:endParaRPr lang="en-IE" b="1" dirty="0">
              <a:solidFill>
                <a:srgbClr val="FF0000"/>
              </a:solidFill>
            </a:endParaRPr>
          </a:p>
        </p:txBody>
      </p:sp>
      <p:pic>
        <p:nvPicPr>
          <p:cNvPr id="13" name="Picture 12">
            <a:extLst>
              <a:ext uri="{FF2B5EF4-FFF2-40B4-BE49-F238E27FC236}">
                <a16:creationId xmlns:a16="http://schemas.microsoft.com/office/drawing/2014/main" id="{D1B7A6FD-EC6E-D4AC-E830-7671840D4747}"/>
              </a:ext>
            </a:extLst>
          </p:cNvPr>
          <p:cNvPicPr>
            <a:picLocks noChangeAspect="1"/>
          </p:cNvPicPr>
          <p:nvPr/>
        </p:nvPicPr>
        <p:blipFill>
          <a:blip r:embed="rId2"/>
          <a:stretch>
            <a:fillRect/>
          </a:stretch>
        </p:blipFill>
        <p:spPr>
          <a:xfrm>
            <a:off x="838200" y="1802352"/>
            <a:ext cx="8201025" cy="2933700"/>
          </a:xfrm>
          <a:prstGeom prst="rect">
            <a:avLst/>
          </a:prstGeom>
        </p:spPr>
      </p:pic>
    </p:spTree>
    <p:extLst>
      <p:ext uri="{BB962C8B-B14F-4D97-AF65-F5344CB8AC3E}">
        <p14:creationId xmlns:p14="http://schemas.microsoft.com/office/powerpoint/2010/main" val="32493231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BEB5A6-F306-99A9-835E-04FEAF2312EE}"/>
              </a:ext>
            </a:extLst>
          </p:cNvPr>
          <p:cNvSpPr>
            <a:spLocks noGrp="1"/>
          </p:cNvSpPr>
          <p:nvPr>
            <p:ph idx="1"/>
          </p:nvPr>
        </p:nvSpPr>
        <p:spPr/>
        <p:txBody>
          <a:bodyPr/>
          <a:lstStyle/>
          <a:p>
            <a:r>
              <a:rPr lang="en-IE" dirty="0"/>
              <a:t>The quicksort algorithm can be implemented recursively (it calls itself and works on a subset of the problem until a specific point is reached).</a:t>
            </a:r>
          </a:p>
        </p:txBody>
      </p:sp>
      <p:sp>
        <p:nvSpPr>
          <p:cNvPr id="4" name="Title 1">
            <a:extLst>
              <a:ext uri="{FF2B5EF4-FFF2-40B4-BE49-F238E27FC236}">
                <a16:creationId xmlns:a16="http://schemas.microsoft.com/office/drawing/2014/main" id="{D67BCC6E-D4DB-8FFD-B8C4-4A23A8B297E6}"/>
              </a:ext>
            </a:extLst>
          </p:cNvPr>
          <p:cNvSpPr txBox="1">
            <a:spLocks/>
          </p:cNvSpPr>
          <p:nvPr/>
        </p:nvSpPr>
        <p:spPr>
          <a:xfrm>
            <a:off x="518603" y="1875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b="1" dirty="0"/>
              <a:t> </a:t>
            </a:r>
            <a:r>
              <a:rPr lang="en-IE" sz="8000" b="1" dirty="0">
                <a:solidFill>
                  <a:srgbClr val="FF0000"/>
                </a:solidFill>
              </a:rPr>
              <a:t>Quick Sort (Higher Level)</a:t>
            </a:r>
            <a:endParaRPr lang="en-IE" b="1" dirty="0">
              <a:solidFill>
                <a:srgbClr val="FF0000"/>
              </a:solidFill>
            </a:endParaRPr>
          </a:p>
        </p:txBody>
      </p:sp>
      <p:pic>
        <p:nvPicPr>
          <p:cNvPr id="6" name="Picture 5">
            <a:extLst>
              <a:ext uri="{FF2B5EF4-FFF2-40B4-BE49-F238E27FC236}">
                <a16:creationId xmlns:a16="http://schemas.microsoft.com/office/drawing/2014/main" id="{FACECC25-7B43-63AF-5881-59ACB73A8A1C}"/>
              </a:ext>
            </a:extLst>
          </p:cNvPr>
          <p:cNvPicPr>
            <a:picLocks noChangeAspect="1"/>
          </p:cNvPicPr>
          <p:nvPr/>
        </p:nvPicPr>
        <p:blipFill>
          <a:blip r:embed="rId2"/>
          <a:stretch>
            <a:fillRect/>
          </a:stretch>
        </p:blipFill>
        <p:spPr>
          <a:xfrm>
            <a:off x="838200" y="3178537"/>
            <a:ext cx="2151062" cy="1645513"/>
          </a:xfrm>
          <a:prstGeom prst="rect">
            <a:avLst/>
          </a:prstGeom>
        </p:spPr>
      </p:pic>
      <p:pic>
        <p:nvPicPr>
          <p:cNvPr id="8" name="Picture 7">
            <a:extLst>
              <a:ext uri="{FF2B5EF4-FFF2-40B4-BE49-F238E27FC236}">
                <a16:creationId xmlns:a16="http://schemas.microsoft.com/office/drawing/2014/main" id="{3B7F6216-2002-9657-D27B-4FF53B1ADE37}"/>
              </a:ext>
            </a:extLst>
          </p:cNvPr>
          <p:cNvPicPr>
            <a:picLocks noChangeAspect="1"/>
          </p:cNvPicPr>
          <p:nvPr/>
        </p:nvPicPr>
        <p:blipFill>
          <a:blip r:embed="rId3"/>
          <a:stretch>
            <a:fillRect/>
          </a:stretch>
        </p:blipFill>
        <p:spPr>
          <a:xfrm>
            <a:off x="3737252" y="3000000"/>
            <a:ext cx="5705290" cy="2624433"/>
          </a:xfrm>
          <a:prstGeom prst="rect">
            <a:avLst/>
          </a:prstGeom>
        </p:spPr>
      </p:pic>
    </p:spTree>
    <p:extLst>
      <p:ext uri="{BB962C8B-B14F-4D97-AF65-F5344CB8AC3E}">
        <p14:creationId xmlns:p14="http://schemas.microsoft.com/office/powerpoint/2010/main" val="8864234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BEB5A6-F306-99A9-835E-04FEAF2312EE}"/>
              </a:ext>
            </a:extLst>
          </p:cNvPr>
          <p:cNvSpPr>
            <a:spLocks noGrp="1"/>
          </p:cNvSpPr>
          <p:nvPr>
            <p:ph idx="1"/>
          </p:nvPr>
        </p:nvSpPr>
        <p:spPr/>
        <p:txBody>
          <a:bodyPr/>
          <a:lstStyle/>
          <a:p>
            <a:r>
              <a:rPr lang="en-IE" dirty="0"/>
              <a:t>The quicksort algorithm can be implemented recursively (it calls itself and works on a subset of the problem until a specific point is reached).</a:t>
            </a:r>
          </a:p>
        </p:txBody>
      </p:sp>
      <p:sp>
        <p:nvSpPr>
          <p:cNvPr id="4" name="Title 1">
            <a:extLst>
              <a:ext uri="{FF2B5EF4-FFF2-40B4-BE49-F238E27FC236}">
                <a16:creationId xmlns:a16="http://schemas.microsoft.com/office/drawing/2014/main" id="{D67BCC6E-D4DB-8FFD-B8C4-4A23A8B297E6}"/>
              </a:ext>
            </a:extLst>
          </p:cNvPr>
          <p:cNvSpPr txBox="1">
            <a:spLocks/>
          </p:cNvSpPr>
          <p:nvPr/>
        </p:nvSpPr>
        <p:spPr>
          <a:xfrm>
            <a:off x="518603" y="1875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b="1" dirty="0"/>
              <a:t> </a:t>
            </a:r>
            <a:r>
              <a:rPr lang="en-IE" sz="8000" b="1" dirty="0">
                <a:solidFill>
                  <a:srgbClr val="FF0000"/>
                </a:solidFill>
              </a:rPr>
              <a:t>Quick Sort (Higher Level)</a:t>
            </a:r>
            <a:endParaRPr lang="en-IE" b="1" dirty="0">
              <a:solidFill>
                <a:srgbClr val="FF0000"/>
              </a:solidFill>
            </a:endParaRPr>
          </a:p>
        </p:txBody>
      </p:sp>
      <p:pic>
        <p:nvPicPr>
          <p:cNvPr id="6" name="Picture 5">
            <a:extLst>
              <a:ext uri="{FF2B5EF4-FFF2-40B4-BE49-F238E27FC236}">
                <a16:creationId xmlns:a16="http://schemas.microsoft.com/office/drawing/2014/main" id="{FACECC25-7B43-63AF-5881-59ACB73A8A1C}"/>
              </a:ext>
            </a:extLst>
          </p:cNvPr>
          <p:cNvPicPr>
            <a:picLocks noChangeAspect="1"/>
          </p:cNvPicPr>
          <p:nvPr/>
        </p:nvPicPr>
        <p:blipFill>
          <a:blip r:embed="rId2"/>
          <a:stretch>
            <a:fillRect/>
          </a:stretch>
        </p:blipFill>
        <p:spPr>
          <a:xfrm>
            <a:off x="838200" y="3178537"/>
            <a:ext cx="2151062" cy="1645513"/>
          </a:xfrm>
          <a:prstGeom prst="rect">
            <a:avLst/>
          </a:prstGeom>
        </p:spPr>
      </p:pic>
      <p:pic>
        <p:nvPicPr>
          <p:cNvPr id="5" name="Picture 4">
            <a:extLst>
              <a:ext uri="{FF2B5EF4-FFF2-40B4-BE49-F238E27FC236}">
                <a16:creationId xmlns:a16="http://schemas.microsoft.com/office/drawing/2014/main" id="{443BD2F8-60C9-27C0-C33E-B34CD15958E4}"/>
              </a:ext>
            </a:extLst>
          </p:cNvPr>
          <p:cNvPicPr>
            <a:picLocks noChangeAspect="1"/>
          </p:cNvPicPr>
          <p:nvPr/>
        </p:nvPicPr>
        <p:blipFill>
          <a:blip r:embed="rId3"/>
          <a:stretch>
            <a:fillRect/>
          </a:stretch>
        </p:blipFill>
        <p:spPr>
          <a:xfrm>
            <a:off x="4306526" y="2806454"/>
            <a:ext cx="6469069" cy="3370509"/>
          </a:xfrm>
          <a:prstGeom prst="rect">
            <a:avLst/>
          </a:prstGeom>
        </p:spPr>
      </p:pic>
    </p:spTree>
    <p:extLst>
      <p:ext uri="{BB962C8B-B14F-4D97-AF65-F5344CB8AC3E}">
        <p14:creationId xmlns:p14="http://schemas.microsoft.com/office/powerpoint/2010/main" val="40020515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BEB5A6-F306-99A9-835E-04FEAF2312EE}"/>
              </a:ext>
            </a:extLst>
          </p:cNvPr>
          <p:cNvSpPr>
            <a:spLocks noGrp="1"/>
          </p:cNvSpPr>
          <p:nvPr>
            <p:ph idx="1"/>
          </p:nvPr>
        </p:nvSpPr>
        <p:spPr>
          <a:xfrm>
            <a:off x="358806" y="1513134"/>
            <a:ext cx="10515600" cy="4351338"/>
          </a:xfrm>
        </p:spPr>
        <p:txBody>
          <a:bodyPr/>
          <a:lstStyle/>
          <a:p>
            <a:r>
              <a:rPr lang="en-IE" dirty="0"/>
              <a:t>The quicksort algorithm can be implemented recursively (it calls itself and works on a subset of the problem until a specific point is reached).</a:t>
            </a:r>
          </a:p>
        </p:txBody>
      </p:sp>
      <p:sp>
        <p:nvSpPr>
          <p:cNvPr id="4" name="Title 1">
            <a:extLst>
              <a:ext uri="{FF2B5EF4-FFF2-40B4-BE49-F238E27FC236}">
                <a16:creationId xmlns:a16="http://schemas.microsoft.com/office/drawing/2014/main" id="{D67BCC6E-D4DB-8FFD-B8C4-4A23A8B297E6}"/>
              </a:ext>
            </a:extLst>
          </p:cNvPr>
          <p:cNvSpPr txBox="1">
            <a:spLocks/>
          </p:cNvSpPr>
          <p:nvPr/>
        </p:nvSpPr>
        <p:spPr>
          <a:xfrm>
            <a:off x="518603" y="1875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b="1" dirty="0"/>
              <a:t> </a:t>
            </a:r>
            <a:r>
              <a:rPr lang="en-IE" sz="8000" b="1" dirty="0">
                <a:solidFill>
                  <a:srgbClr val="FF0000"/>
                </a:solidFill>
              </a:rPr>
              <a:t>Quick Sort (Higher Level)</a:t>
            </a:r>
            <a:endParaRPr lang="en-IE" b="1" dirty="0">
              <a:solidFill>
                <a:srgbClr val="FF0000"/>
              </a:solidFill>
            </a:endParaRPr>
          </a:p>
        </p:txBody>
      </p:sp>
      <p:pic>
        <p:nvPicPr>
          <p:cNvPr id="6" name="Picture 5">
            <a:extLst>
              <a:ext uri="{FF2B5EF4-FFF2-40B4-BE49-F238E27FC236}">
                <a16:creationId xmlns:a16="http://schemas.microsoft.com/office/drawing/2014/main" id="{FACECC25-7B43-63AF-5881-59ACB73A8A1C}"/>
              </a:ext>
            </a:extLst>
          </p:cNvPr>
          <p:cNvPicPr>
            <a:picLocks noChangeAspect="1"/>
          </p:cNvPicPr>
          <p:nvPr/>
        </p:nvPicPr>
        <p:blipFill>
          <a:blip r:embed="rId2"/>
          <a:stretch>
            <a:fillRect/>
          </a:stretch>
        </p:blipFill>
        <p:spPr>
          <a:xfrm>
            <a:off x="518603" y="2866046"/>
            <a:ext cx="2151062" cy="1645513"/>
          </a:xfrm>
          <a:prstGeom prst="rect">
            <a:avLst/>
          </a:prstGeom>
        </p:spPr>
      </p:pic>
      <p:pic>
        <p:nvPicPr>
          <p:cNvPr id="7" name="Picture 6">
            <a:extLst>
              <a:ext uri="{FF2B5EF4-FFF2-40B4-BE49-F238E27FC236}">
                <a16:creationId xmlns:a16="http://schemas.microsoft.com/office/drawing/2014/main" id="{642B5A71-ECB7-48B9-C370-F7575F6086DA}"/>
              </a:ext>
            </a:extLst>
          </p:cNvPr>
          <p:cNvPicPr>
            <a:picLocks noChangeAspect="1"/>
          </p:cNvPicPr>
          <p:nvPr/>
        </p:nvPicPr>
        <p:blipFill>
          <a:blip r:embed="rId3"/>
          <a:stretch>
            <a:fillRect/>
          </a:stretch>
        </p:blipFill>
        <p:spPr>
          <a:xfrm>
            <a:off x="3731164" y="2365129"/>
            <a:ext cx="6238875" cy="4305300"/>
          </a:xfrm>
          <a:prstGeom prst="rect">
            <a:avLst/>
          </a:prstGeom>
        </p:spPr>
      </p:pic>
    </p:spTree>
    <p:extLst>
      <p:ext uri="{BB962C8B-B14F-4D97-AF65-F5344CB8AC3E}">
        <p14:creationId xmlns:p14="http://schemas.microsoft.com/office/powerpoint/2010/main" val="9142588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BEB5A6-F306-99A9-835E-04FEAF2312EE}"/>
              </a:ext>
            </a:extLst>
          </p:cNvPr>
          <p:cNvSpPr>
            <a:spLocks noGrp="1"/>
          </p:cNvSpPr>
          <p:nvPr>
            <p:ph idx="1"/>
          </p:nvPr>
        </p:nvSpPr>
        <p:spPr>
          <a:xfrm>
            <a:off x="358806" y="1513134"/>
            <a:ext cx="10515600" cy="4351338"/>
          </a:xfrm>
        </p:spPr>
        <p:txBody>
          <a:bodyPr/>
          <a:lstStyle/>
          <a:p>
            <a:r>
              <a:rPr lang="en-IE" dirty="0"/>
              <a:t>The quicksort algorithm can be implemented recursively (it calls itself and works on a subset of the problem until a specific point is reached).</a:t>
            </a:r>
          </a:p>
        </p:txBody>
      </p:sp>
      <p:sp>
        <p:nvSpPr>
          <p:cNvPr id="4" name="Title 1">
            <a:extLst>
              <a:ext uri="{FF2B5EF4-FFF2-40B4-BE49-F238E27FC236}">
                <a16:creationId xmlns:a16="http://schemas.microsoft.com/office/drawing/2014/main" id="{D67BCC6E-D4DB-8FFD-B8C4-4A23A8B297E6}"/>
              </a:ext>
            </a:extLst>
          </p:cNvPr>
          <p:cNvSpPr txBox="1">
            <a:spLocks/>
          </p:cNvSpPr>
          <p:nvPr/>
        </p:nvSpPr>
        <p:spPr>
          <a:xfrm>
            <a:off x="518603" y="1875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b="1" dirty="0"/>
              <a:t> </a:t>
            </a:r>
            <a:r>
              <a:rPr lang="en-IE" sz="8000" b="1" dirty="0">
                <a:solidFill>
                  <a:srgbClr val="FF0000"/>
                </a:solidFill>
              </a:rPr>
              <a:t>Quick Sort (Higher Level)</a:t>
            </a:r>
            <a:endParaRPr lang="en-IE" b="1" dirty="0">
              <a:solidFill>
                <a:srgbClr val="FF0000"/>
              </a:solidFill>
            </a:endParaRPr>
          </a:p>
        </p:txBody>
      </p:sp>
      <p:pic>
        <p:nvPicPr>
          <p:cNvPr id="6" name="Picture 5">
            <a:extLst>
              <a:ext uri="{FF2B5EF4-FFF2-40B4-BE49-F238E27FC236}">
                <a16:creationId xmlns:a16="http://schemas.microsoft.com/office/drawing/2014/main" id="{FACECC25-7B43-63AF-5881-59ACB73A8A1C}"/>
              </a:ext>
            </a:extLst>
          </p:cNvPr>
          <p:cNvPicPr>
            <a:picLocks noChangeAspect="1"/>
          </p:cNvPicPr>
          <p:nvPr/>
        </p:nvPicPr>
        <p:blipFill>
          <a:blip r:embed="rId2"/>
          <a:stretch>
            <a:fillRect/>
          </a:stretch>
        </p:blipFill>
        <p:spPr>
          <a:xfrm>
            <a:off x="518603" y="2866046"/>
            <a:ext cx="2151062" cy="1645513"/>
          </a:xfrm>
          <a:prstGeom prst="rect">
            <a:avLst/>
          </a:prstGeom>
        </p:spPr>
      </p:pic>
      <p:pic>
        <p:nvPicPr>
          <p:cNvPr id="5" name="Picture 4">
            <a:extLst>
              <a:ext uri="{FF2B5EF4-FFF2-40B4-BE49-F238E27FC236}">
                <a16:creationId xmlns:a16="http://schemas.microsoft.com/office/drawing/2014/main" id="{AA7116CD-2A11-3CDD-E5B5-245BE8F21B83}"/>
              </a:ext>
            </a:extLst>
          </p:cNvPr>
          <p:cNvPicPr>
            <a:picLocks noChangeAspect="1"/>
          </p:cNvPicPr>
          <p:nvPr/>
        </p:nvPicPr>
        <p:blipFill>
          <a:blip r:embed="rId3"/>
          <a:stretch>
            <a:fillRect/>
          </a:stretch>
        </p:blipFill>
        <p:spPr>
          <a:xfrm>
            <a:off x="3172379" y="2619606"/>
            <a:ext cx="7781925" cy="3571875"/>
          </a:xfrm>
          <a:prstGeom prst="rect">
            <a:avLst/>
          </a:prstGeom>
        </p:spPr>
      </p:pic>
    </p:spTree>
    <p:extLst>
      <p:ext uri="{BB962C8B-B14F-4D97-AF65-F5344CB8AC3E}">
        <p14:creationId xmlns:p14="http://schemas.microsoft.com/office/powerpoint/2010/main" val="31393913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E190B-43C4-001A-E59A-C1DDDA769A12}"/>
              </a:ext>
            </a:extLst>
          </p:cNvPr>
          <p:cNvSpPr>
            <a:spLocks noGrp="1"/>
          </p:cNvSpPr>
          <p:nvPr>
            <p:ph type="title"/>
          </p:nvPr>
        </p:nvSpPr>
        <p:spPr>
          <a:xfrm>
            <a:off x="600091" y="-149780"/>
            <a:ext cx="10515600" cy="1325563"/>
          </a:xfrm>
        </p:spPr>
        <p:txBody>
          <a:bodyPr/>
          <a:lstStyle/>
          <a:p>
            <a:r>
              <a:rPr lang="en-IE" dirty="0"/>
              <a:t>The Quick Sort</a:t>
            </a:r>
          </a:p>
        </p:txBody>
      </p:sp>
      <p:sp>
        <p:nvSpPr>
          <p:cNvPr id="4" name="Text Placeholder 3">
            <a:extLst>
              <a:ext uri="{FF2B5EF4-FFF2-40B4-BE49-F238E27FC236}">
                <a16:creationId xmlns:a16="http://schemas.microsoft.com/office/drawing/2014/main" id="{BD7272D0-5994-9DCE-059E-3DA67D5777EE}"/>
              </a:ext>
            </a:extLst>
          </p:cNvPr>
          <p:cNvSpPr>
            <a:spLocks noGrp="1"/>
          </p:cNvSpPr>
          <p:nvPr>
            <p:ph type="body" idx="1"/>
          </p:nvPr>
        </p:nvSpPr>
        <p:spPr>
          <a:xfrm>
            <a:off x="692899" y="763827"/>
            <a:ext cx="5157787" cy="823912"/>
          </a:xfrm>
        </p:spPr>
        <p:txBody>
          <a:bodyPr>
            <a:normAutofit/>
          </a:bodyPr>
          <a:lstStyle/>
          <a:p>
            <a:r>
              <a:rPr lang="en-IE" sz="3200" dirty="0"/>
              <a:t>Pros</a:t>
            </a:r>
          </a:p>
        </p:txBody>
      </p:sp>
      <p:sp>
        <p:nvSpPr>
          <p:cNvPr id="3" name="Content Placeholder 2">
            <a:extLst>
              <a:ext uri="{FF2B5EF4-FFF2-40B4-BE49-F238E27FC236}">
                <a16:creationId xmlns:a16="http://schemas.microsoft.com/office/drawing/2014/main" id="{FC87C0F4-9E2C-0FEC-1947-D277081CB752}"/>
              </a:ext>
            </a:extLst>
          </p:cNvPr>
          <p:cNvSpPr>
            <a:spLocks noGrp="1"/>
          </p:cNvSpPr>
          <p:nvPr>
            <p:ph sz="half" idx="2"/>
          </p:nvPr>
        </p:nvSpPr>
        <p:spPr>
          <a:xfrm>
            <a:off x="523783" y="1590877"/>
            <a:ext cx="5496018" cy="4379782"/>
          </a:xfrm>
        </p:spPr>
        <p:txBody>
          <a:bodyPr>
            <a:normAutofit/>
          </a:bodyPr>
          <a:lstStyle/>
          <a:p>
            <a:pPr>
              <a:lnSpc>
                <a:spcPct val="120000"/>
              </a:lnSpc>
            </a:pPr>
            <a:r>
              <a:rPr lang="en-US" sz="2400" dirty="0">
                <a:solidFill>
                  <a:srgbClr val="FF0000"/>
                </a:solidFill>
              </a:rPr>
              <a:t>The quick sort is regarded as the best sorting algorithm</a:t>
            </a:r>
            <a:r>
              <a:rPr lang="en-US" sz="2400" dirty="0"/>
              <a:t>. </a:t>
            </a:r>
          </a:p>
          <a:p>
            <a:pPr>
              <a:lnSpc>
                <a:spcPct val="120000"/>
              </a:lnSpc>
            </a:pPr>
            <a:r>
              <a:rPr lang="en-US" sz="2400" dirty="0"/>
              <a:t>Its significant advantage in terms of efficiency because it is able to deal well with a huge list of items.</a:t>
            </a:r>
          </a:p>
          <a:p>
            <a:pPr>
              <a:lnSpc>
                <a:spcPct val="120000"/>
              </a:lnSpc>
            </a:pPr>
            <a:r>
              <a:rPr lang="en-US" sz="2400" dirty="0"/>
              <a:t>It is an in-place sorting algorithm so no additional storage is required as well. </a:t>
            </a:r>
            <a:endParaRPr lang="en-IE" sz="2400" dirty="0"/>
          </a:p>
        </p:txBody>
      </p:sp>
      <p:sp>
        <p:nvSpPr>
          <p:cNvPr id="5" name="Text Placeholder 4">
            <a:extLst>
              <a:ext uri="{FF2B5EF4-FFF2-40B4-BE49-F238E27FC236}">
                <a16:creationId xmlns:a16="http://schemas.microsoft.com/office/drawing/2014/main" id="{BFF217A3-F667-44C7-E698-4E8ECA50CE58}"/>
              </a:ext>
            </a:extLst>
          </p:cNvPr>
          <p:cNvSpPr>
            <a:spLocks noGrp="1"/>
          </p:cNvSpPr>
          <p:nvPr>
            <p:ph type="body" sz="quarter" idx="3"/>
          </p:nvPr>
        </p:nvSpPr>
        <p:spPr>
          <a:xfrm>
            <a:off x="6096000" y="820526"/>
            <a:ext cx="5183188" cy="823912"/>
          </a:xfrm>
        </p:spPr>
        <p:txBody>
          <a:bodyPr>
            <a:normAutofit/>
          </a:bodyPr>
          <a:lstStyle/>
          <a:p>
            <a:r>
              <a:rPr lang="en-IE" sz="3200" dirty="0"/>
              <a:t>Cons</a:t>
            </a:r>
          </a:p>
        </p:txBody>
      </p:sp>
      <p:sp>
        <p:nvSpPr>
          <p:cNvPr id="6" name="Content Placeholder 5">
            <a:extLst>
              <a:ext uri="{FF2B5EF4-FFF2-40B4-BE49-F238E27FC236}">
                <a16:creationId xmlns:a16="http://schemas.microsoft.com/office/drawing/2014/main" id="{0E1471E2-418F-C107-22B0-42DDB13BE63C}"/>
              </a:ext>
            </a:extLst>
          </p:cNvPr>
          <p:cNvSpPr>
            <a:spLocks noGrp="1"/>
          </p:cNvSpPr>
          <p:nvPr>
            <p:ph sz="quarter" idx="4"/>
          </p:nvPr>
        </p:nvSpPr>
        <p:spPr>
          <a:xfrm>
            <a:off x="6112608" y="1587739"/>
            <a:ext cx="5574105" cy="5150412"/>
          </a:xfrm>
        </p:spPr>
        <p:txBody>
          <a:bodyPr>
            <a:normAutofit/>
          </a:bodyPr>
          <a:lstStyle/>
          <a:p>
            <a:pPr>
              <a:lnSpc>
                <a:spcPct val="170000"/>
              </a:lnSpc>
            </a:pPr>
            <a:r>
              <a:rPr lang="en-US" sz="2000" dirty="0"/>
              <a:t>The slight disadvantage of quick sort is that its worst-case performance is similar to average performances of the bubble, insertion or selections sorts. </a:t>
            </a:r>
          </a:p>
          <a:p>
            <a:pPr>
              <a:lnSpc>
                <a:spcPct val="170000"/>
              </a:lnSpc>
            </a:pPr>
            <a:r>
              <a:rPr lang="en-US" sz="2000" dirty="0"/>
              <a:t>Difficult to implement due to the recursion</a:t>
            </a:r>
          </a:p>
          <a:p>
            <a:pPr>
              <a:lnSpc>
                <a:spcPct val="170000"/>
              </a:lnSpc>
            </a:pPr>
            <a:r>
              <a:rPr lang="en-US" sz="2000" dirty="0">
                <a:solidFill>
                  <a:srgbClr val="FF0000"/>
                </a:solidFill>
              </a:rPr>
              <a:t>In general, the quick sort produces the most effective and widely used method of sorting a list of any item size.</a:t>
            </a:r>
            <a:endParaRPr lang="en-IE" sz="2000" dirty="0">
              <a:solidFill>
                <a:srgbClr val="FF0000"/>
              </a:solidFill>
            </a:endParaRPr>
          </a:p>
          <a:p>
            <a:pPr marL="0" indent="0">
              <a:lnSpc>
                <a:spcPct val="170000"/>
              </a:lnSpc>
              <a:buNone/>
            </a:pPr>
            <a:endParaRPr lang="en-IE" sz="2000" dirty="0"/>
          </a:p>
        </p:txBody>
      </p:sp>
    </p:spTree>
    <p:extLst>
      <p:ext uri="{BB962C8B-B14F-4D97-AF65-F5344CB8AC3E}">
        <p14:creationId xmlns:p14="http://schemas.microsoft.com/office/powerpoint/2010/main" val="361777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6E190B-43C4-001A-E59A-C1DDDA769A1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The Quick Sort – The Code</a:t>
            </a:r>
          </a:p>
        </p:txBody>
      </p:sp>
      <p:pic>
        <p:nvPicPr>
          <p:cNvPr id="16" name="Picture 15">
            <a:extLst>
              <a:ext uri="{FF2B5EF4-FFF2-40B4-BE49-F238E27FC236}">
                <a16:creationId xmlns:a16="http://schemas.microsoft.com/office/drawing/2014/main" id="{D386FA6D-19BC-6392-ACDC-A47D3B924C62}"/>
              </a:ext>
            </a:extLst>
          </p:cNvPr>
          <p:cNvPicPr>
            <a:picLocks noChangeAspect="1"/>
          </p:cNvPicPr>
          <p:nvPr/>
        </p:nvPicPr>
        <p:blipFill>
          <a:blip r:embed="rId2"/>
          <a:stretch>
            <a:fillRect/>
          </a:stretch>
        </p:blipFill>
        <p:spPr>
          <a:xfrm>
            <a:off x="4901543" y="643466"/>
            <a:ext cx="6532245" cy="5568739"/>
          </a:xfrm>
          <a:prstGeom prst="rect">
            <a:avLst/>
          </a:prstGeom>
        </p:spPr>
      </p:pic>
    </p:spTree>
    <p:extLst>
      <p:ext uri="{BB962C8B-B14F-4D97-AF65-F5344CB8AC3E}">
        <p14:creationId xmlns:p14="http://schemas.microsoft.com/office/powerpoint/2010/main" val="93284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96E190B-43C4-001A-E59A-C1DDDA769A12}"/>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5400" kern="1200">
                <a:solidFill>
                  <a:srgbClr val="FFFFFF"/>
                </a:solidFill>
                <a:latin typeface="+mj-lt"/>
                <a:ea typeface="+mj-ea"/>
                <a:cs typeface="+mj-cs"/>
              </a:rPr>
              <a:t>Linear Search</a:t>
            </a:r>
          </a:p>
        </p:txBody>
      </p:sp>
      <p:pic>
        <p:nvPicPr>
          <p:cNvPr id="7" name="Picture 6">
            <a:extLst>
              <a:ext uri="{FF2B5EF4-FFF2-40B4-BE49-F238E27FC236}">
                <a16:creationId xmlns:a16="http://schemas.microsoft.com/office/drawing/2014/main" id="{A5A72F01-95E1-7B16-2E0E-BC4663E521C5}"/>
              </a:ext>
            </a:extLst>
          </p:cNvPr>
          <p:cNvPicPr>
            <a:picLocks noChangeAspect="1"/>
          </p:cNvPicPr>
          <p:nvPr/>
        </p:nvPicPr>
        <p:blipFill>
          <a:blip r:embed="rId2"/>
          <a:stretch>
            <a:fillRect/>
          </a:stretch>
        </p:blipFill>
        <p:spPr>
          <a:xfrm>
            <a:off x="5343525" y="469133"/>
            <a:ext cx="5553441" cy="6081660"/>
          </a:xfrm>
          <a:prstGeom prst="rect">
            <a:avLst/>
          </a:prstGeom>
        </p:spPr>
      </p:pic>
    </p:spTree>
    <p:extLst>
      <p:ext uri="{BB962C8B-B14F-4D97-AF65-F5344CB8AC3E}">
        <p14:creationId xmlns:p14="http://schemas.microsoft.com/office/powerpoint/2010/main" val="3238839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389415" y="37150"/>
            <a:ext cx="10515600" cy="1325563"/>
          </a:xfrm>
        </p:spPr>
        <p:txBody>
          <a:bodyPr/>
          <a:lstStyle/>
          <a:p>
            <a:r>
              <a:rPr lang="en-IE" b="1" dirty="0"/>
              <a:t> Exam Questions – Higher Level - 2020 - Sample Paper A&amp;B - Question 15</a:t>
            </a:r>
          </a:p>
        </p:txBody>
      </p:sp>
      <p:pic>
        <p:nvPicPr>
          <p:cNvPr id="4" name="Picture 3">
            <a:extLst>
              <a:ext uri="{FF2B5EF4-FFF2-40B4-BE49-F238E27FC236}">
                <a16:creationId xmlns:a16="http://schemas.microsoft.com/office/drawing/2014/main" id="{E63278A4-35B7-B125-CD41-1C80E5336B71}"/>
              </a:ext>
            </a:extLst>
          </p:cNvPr>
          <p:cNvPicPr>
            <a:picLocks noChangeAspect="1"/>
          </p:cNvPicPr>
          <p:nvPr/>
        </p:nvPicPr>
        <p:blipFill>
          <a:blip r:embed="rId2"/>
          <a:stretch>
            <a:fillRect/>
          </a:stretch>
        </p:blipFill>
        <p:spPr>
          <a:xfrm>
            <a:off x="389415" y="1255625"/>
            <a:ext cx="8159781" cy="2418021"/>
          </a:xfrm>
          <a:prstGeom prst="rect">
            <a:avLst/>
          </a:prstGeom>
        </p:spPr>
      </p:pic>
      <p:pic>
        <p:nvPicPr>
          <p:cNvPr id="7" name="Picture 6">
            <a:extLst>
              <a:ext uri="{FF2B5EF4-FFF2-40B4-BE49-F238E27FC236}">
                <a16:creationId xmlns:a16="http://schemas.microsoft.com/office/drawing/2014/main" id="{5B76E9B0-2F11-3E95-9BF7-FFE717804ACD}"/>
              </a:ext>
            </a:extLst>
          </p:cNvPr>
          <p:cNvPicPr>
            <a:picLocks noChangeAspect="1"/>
          </p:cNvPicPr>
          <p:nvPr/>
        </p:nvPicPr>
        <p:blipFill>
          <a:blip r:embed="rId3"/>
          <a:stretch>
            <a:fillRect/>
          </a:stretch>
        </p:blipFill>
        <p:spPr>
          <a:xfrm>
            <a:off x="389415" y="3708709"/>
            <a:ext cx="8753475" cy="733425"/>
          </a:xfrm>
          <a:prstGeom prst="rect">
            <a:avLst/>
          </a:prstGeom>
        </p:spPr>
      </p:pic>
      <p:sp>
        <p:nvSpPr>
          <p:cNvPr id="3" name="TextBox 2">
            <a:extLst>
              <a:ext uri="{FF2B5EF4-FFF2-40B4-BE49-F238E27FC236}">
                <a16:creationId xmlns:a16="http://schemas.microsoft.com/office/drawing/2014/main" id="{18318468-F129-15A0-3981-09FE55E0AB5B}"/>
              </a:ext>
            </a:extLst>
          </p:cNvPr>
          <p:cNvSpPr txBox="1"/>
          <p:nvPr/>
        </p:nvSpPr>
        <p:spPr>
          <a:xfrm>
            <a:off x="389415" y="4546182"/>
            <a:ext cx="10991758" cy="1754326"/>
          </a:xfrm>
          <a:prstGeom prst="rect">
            <a:avLst/>
          </a:prstGeom>
          <a:noFill/>
        </p:spPr>
        <p:txBody>
          <a:bodyPr wrap="square" rtlCol="0">
            <a:spAutoFit/>
          </a:bodyPr>
          <a:lstStyle/>
          <a:p>
            <a:r>
              <a:rPr lang="en-US" dirty="0"/>
              <a:t>The worst case occurs when the picked pivot is always an extreme (smallest or largest) element. This happens when input array is sorted or reverse sorted and either first or last element is picked as pivot. This first results in 2 </a:t>
            </a:r>
            <a:r>
              <a:rPr lang="en-US" dirty="0" err="1"/>
              <a:t>sublists</a:t>
            </a:r>
            <a:r>
              <a:rPr lang="en-US" dirty="0"/>
              <a:t>: one of length (0) and one of length (n-1). The pivot value then needs to be compared with all (n-1) of the other values. If you pick the worst pivot on each recursion, you'll only have one group to sort, with everything in that group other than the original pivot that you picked. This in essence gives you n groups that each need to be iterated through n times, hence the O(n^2) complexity</a:t>
            </a:r>
            <a:endParaRPr lang="en-IE" dirty="0"/>
          </a:p>
        </p:txBody>
      </p:sp>
      <p:sp>
        <p:nvSpPr>
          <p:cNvPr id="5" name="Arrow: Down 4">
            <a:extLst>
              <a:ext uri="{FF2B5EF4-FFF2-40B4-BE49-F238E27FC236}">
                <a16:creationId xmlns:a16="http://schemas.microsoft.com/office/drawing/2014/main" id="{E38666A2-18D4-4225-E280-9E12AF1F199F}"/>
              </a:ext>
            </a:extLst>
          </p:cNvPr>
          <p:cNvSpPr/>
          <p:nvPr/>
        </p:nvSpPr>
        <p:spPr>
          <a:xfrm>
            <a:off x="4074850" y="4163627"/>
            <a:ext cx="319597" cy="4350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387049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760751" y="-314711"/>
            <a:ext cx="10515600" cy="1325563"/>
          </a:xfrm>
        </p:spPr>
        <p:txBody>
          <a:bodyPr/>
          <a:lstStyle/>
          <a:p>
            <a:r>
              <a:rPr lang="en-IE" b="1" dirty="0"/>
              <a:t> Exam Questions – Higher Level</a:t>
            </a:r>
          </a:p>
        </p:txBody>
      </p:sp>
      <p:pic>
        <p:nvPicPr>
          <p:cNvPr id="5" name="Picture 4">
            <a:extLst>
              <a:ext uri="{FF2B5EF4-FFF2-40B4-BE49-F238E27FC236}">
                <a16:creationId xmlns:a16="http://schemas.microsoft.com/office/drawing/2014/main" id="{0E48C904-FE3D-E209-39C0-282644FF1798}"/>
              </a:ext>
            </a:extLst>
          </p:cNvPr>
          <p:cNvPicPr>
            <a:picLocks noChangeAspect="1"/>
          </p:cNvPicPr>
          <p:nvPr/>
        </p:nvPicPr>
        <p:blipFill>
          <a:blip r:embed="rId2"/>
          <a:stretch>
            <a:fillRect/>
          </a:stretch>
        </p:blipFill>
        <p:spPr>
          <a:xfrm>
            <a:off x="443559" y="1010852"/>
            <a:ext cx="9458325" cy="4314825"/>
          </a:xfrm>
          <a:prstGeom prst="rect">
            <a:avLst/>
          </a:prstGeom>
        </p:spPr>
      </p:pic>
      <p:pic>
        <p:nvPicPr>
          <p:cNvPr id="4" name="Picture 3">
            <a:extLst>
              <a:ext uri="{FF2B5EF4-FFF2-40B4-BE49-F238E27FC236}">
                <a16:creationId xmlns:a16="http://schemas.microsoft.com/office/drawing/2014/main" id="{2CCDAB89-6EB4-6B87-C35E-A6CB6C74AC2F}"/>
              </a:ext>
            </a:extLst>
          </p:cNvPr>
          <p:cNvPicPr>
            <a:picLocks noChangeAspect="1"/>
          </p:cNvPicPr>
          <p:nvPr/>
        </p:nvPicPr>
        <p:blipFill>
          <a:blip r:embed="rId3"/>
          <a:stretch>
            <a:fillRect/>
          </a:stretch>
        </p:blipFill>
        <p:spPr>
          <a:xfrm>
            <a:off x="872183" y="5773212"/>
            <a:ext cx="8601075" cy="638175"/>
          </a:xfrm>
          <a:prstGeom prst="rect">
            <a:avLst/>
          </a:prstGeom>
        </p:spPr>
      </p:pic>
    </p:spTree>
    <p:extLst>
      <p:ext uri="{BB962C8B-B14F-4D97-AF65-F5344CB8AC3E}">
        <p14:creationId xmlns:p14="http://schemas.microsoft.com/office/powerpoint/2010/main" val="29316283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760751" y="-314711"/>
            <a:ext cx="10515600" cy="1325563"/>
          </a:xfrm>
        </p:spPr>
        <p:txBody>
          <a:bodyPr/>
          <a:lstStyle/>
          <a:p>
            <a:r>
              <a:rPr lang="en-IE" b="1" dirty="0"/>
              <a:t> Exam Questions – Higher Level</a:t>
            </a:r>
          </a:p>
        </p:txBody>
      </p:sp>
      <p:pic>
        <p:nvPicPr>
          <p:cNvPr id="6" name="Picture 5">
            <a:extLst>
              <a:ext uri="{FF2B5EF4-FFF2-40B4-BE49-F238E27FC236}">
                <a16:creationId xmlns:a16="http://schemas.microsoft.com/office/drawing/2014/main" id="{369127DB-60B2-7010-022F-71C41B554A3F}"/>
              </a:ext>
            </a:extLst>
          </p:cNvPr>
          <p:cNvPicPr>
            <a:picLocks noChangeAspect="1"/>
          </p:cNvPicPr>
          <p:nvPr/>
        </p:nvPicPr>
        <p:blipFill>
          <a:blip r:embed="rId2"/>
          <a:stretch>
            <a:fillRect/>
          </a:stretch>
        </p:blipFill>
        <p:spPr>
          <a:xfrm>
            <a:off x="483324" y="1010852"/>
            <a:ext cx="8810625" cy="638175"/>
          </a:xfrm>
          <a:prstGeom prst="rect">
            <a:avLst/>
          </a:prstGeom>
        </p:spPr>
      </p:pic>
      <p:pic>
        <p:nvPicPr>
          <p:cNvPr id="8" name="Picture 7">
            <a:extLst>
              <a:ext uri="{FF2B5EF4-FFF2-40B4-BE49-F238E27FC236}">
                <a16:creationId xmlns:a16="http://schemas.microsoft.com/office/drawing/2014/main" id="{15DA079E-93CE-C357-F312-65DB98D95EE7}"/>
              </a:ext>
            </a:extLst>
          </p:cNvPr>
          <p:cNvPicPr>
            <a:picLocks noChangeAspect="1"/>
          </p:cNvPicPr>
          <p:nvPr/>
        </p:nvPicPr>
        <p:blipFill>
          <a:blip r:embed="rId3"/>
          <a:stretch>
            <a:fillRect/>
          </a:stretch>
        </p:blipFill>
        <p:spPr>
          <a:xfrm>
            <a:off x="483324" y="1983990"/>
            <a:ext cx="8524875" cy="704850"/>
          </a:xfrm>
          <a:prstGeom prst="rect">
            <a:avLst/>
          </a:prstGeom>
        </p:spPr>
      </p:pic>
    </p:spTree>
    <p:extLst>
      <p:ext uri="{BB962C8B-B14F-4D97-AF65-F5344CB8AC3E}">
        <p14:creationId xmlns:p14="http://schemas.microsoft.com/office/powerpoint/2010/main" val="42459695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BE78-E80A-5ED3-377A-56DF4BC700D4}"/>
              </a:ext>
            </a:extLst>
          </p:cNvPr>
          <p:cNvSpPr>
            <a:spLocks noGrp="1"/>
          </p:cNvSpPr>
          <p:nvPr>
            <p:ph type="title"/>
          </p:nvPr>
        </p:nvSpPr>
        <p:spPr>
          <a:xfrm>
            <a:off x="728870" y="0"/>
            <a:ext cx="10515600" cy="1325563"/>
          </a:xfrm>
        </p:spPr>
        <p:txBody>
          <a:bodyPr/>
          <a:lstStyle/>
          <a:p>
            <a:r>
              <a:rPr lang="en-IE" b="1" dirty="0">
                <a:solidFill>
                  <a:srgbClr val="FF0000"/>
                </a:solidFill>
              </a:rPr>
              <a:t>Algorithms Time Complexity (HL)</a:t>
            </a:r>
          </a:p>
        </p:txBody>
      </p:sp>
      <p:sp>
        <p:nvSpPr>
          <p:cNvPr id="3" name="Content Placeholder 2">
            <a:extLst>
              <a:ext uri="{FF2B5EF4-FFF2-40B4-BE49-F238E27FC236}">
                <a16:creationId xmlns:a16="http://schemas.microsoft.com/office/drawing/2014/main" id="{3FECDAF3-F45F-7C36-3BA4-1F30E391468D}"/>
              </a:ext>
            </a:extLst>
          </p:cNvPr>
          <p:cNvSpPr>
            <a:spLocks noGrp="1"/>
          </p:cNvSpPr>
          <p:nvPr>
            <p:ph idx="1"/>
          </p:nvPr>
        </p:nvSpPr>
        <p:spPr>
          <a:xfrm>
            <a:off x="377687" y="1321904"/>
            <a:ext cx="11439939" cy="5170971"/>
          </a:xfrm>
        </p:spPr>
        <p:txBody>
          <a:bodyPr>
            <a:normAutofit/>
          </a:bodyPr>
          <a:lstStyle/>
          <a:p>
            <a:r>
              <a:rPr lang="en-IE" dirty="0"/>
              <a:t>Sometimes there are more than one algorithm to solve a problem. e.g.</a:t>
            </a:r>
          </a:p>
          <a:p>
            <a:pPr lvl="1"/>
            <a:r>
              <a:rPr lang="en-IE" dirty="0"/>
              <a:t>You learned 2 searching algorithm: Linear &amp; Binary</a:t>
            </a:r>
          </a:p>
          <a:p>
            <a:pPr lvl="1"/>
            <a:r>
              <a:rPr lang="en-IE" dirty="0"/>
              <a:t>You learned 4 sorting algorithms: Insertion, Bubble, Selection, Quicksort</a:t>
            </a:r>
          </a:p>
          <a:p>
            <a:pPr lvl="1"/>
            <a:endParaRPr lang="en-IE" dirty="0"/>
          </a:p>
          <a:p>
            <a:r>
              <a:rPr lang="en-IE" dirty="0">
                <a:solidFill>
                  <a:srgbClr val="FF0000"/>
                </a:solidFill>
              </a:rPr>
              <a:t>Algorithmic Complexity</a:t>
            </a:r>
            <a:r>
              <a:rPr lang="en-IE" dirty="0"/>
              <a:t> is an important area in computing. </a:t>
            </a:r>
            <a:r>
              <a:rPr lang="en-IE" dirty="0">
                <a:solidFill>
                  <a:srgbClr val="FF0000"/>
                </a:solidFill>
              </a:rPr>
              <a:t>Algorithmic Complexity</a:t>
            </a:r>
            <a:r>
              <a:rPr lang="en-IE" dirty="0"/>
              <a:t> is a measure of how long an algorithm would take to complete, given an input size of n. </a:t>
            </a:r>
          </a:p>
          <a:p>
            <a:endParaRPr lang="en-IE" dirty="0"/>
          </a:p>
          <a:p>
            <a:r>
              <a:rPr lang="en-IE" b="1" dirty="0">
                <a:solidFill>
                  <a:srgbClr val="FF0000"/>
                </a:solidFill>
              </a:rPr>
              <a:t>Big O</a:t>
            </a:r>
            <a:r>
              <a:rPr lang="en-IE" dirty="0"/>
              <a:t> notation is used to describe algorithmic complexity</a:t>
            </a:r>
          </a:p>
          <a:p>
            <a:endParaRPr lang="en-IE" dirty="0"/>
          </a:p>
        </p:txBody>
      </p:sp>
    </p:spTree>
    <p:extLst>
      <p:ext uri="{BB962C8B-B14F-4D97-AF65-F5344CB8AC3E}">
        <p14:creationId xmlns:p14="http://schemas.microsoft.com/office/powerpoint/2010/main" val="32724876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BE78-E80A-5ED3-377A-56DF4BC700D4}"/>
              </a:ext>
            </a:extLst>
          </p:cNvPr>
          <p:cNvSpPr>
            <a:spLocks noGrp="1"/>
          </p:cNvSpPr>
          <p:nvPr>
            <p:ph type="title"/>
          </p:nvPr>
        </p:nvSpPr>
        <p:spPr/>
        <p:txBody>
          <a:bodyPr/>
          <a:lstStyle/>
          <a:p>
            <a:r>
              <a:rPr lang="en-IE" b="1" dirty="0">
                <a:solidFill>
                  <a:srgbClr val="FF0000"/>
                </a:solidFill>
              </a:rPr>
              <a:t>Algorithmic Time Complexity (HL)</a:t>
            </a:r>
          </a:p>
        </p:txBody>
      </p:sp>
      <p:sp>
        <p:nvSpPr>
          <p:cNvPr id="3" name="Content Placeholder 2">
            <a:extLst>
              <a:ext uri="{FF2B5EF4-FFF2-40B4-BE49-F238E27FC236}">
                <a16:creationId xmlns:a16="http://schemas.microsoft.com/office/drawing/2014/main" id="{3FECDAF3-F45F-7C36-3BA4-1F30E391468D}"/>
              </a:ext>
            </a:extLst>
          </p:cNvPr>
          <p:cNvSpPr>
            <a:spLocks noGrp="1"/>
          </p:cNvSpPr>
          <p:nvPr>
            <p:ph idx="1"/>
          </p:nvPr>
        </p:nvSpPr>
        <p:spPr/>
        <p:txBody>
          <a:bodyPr/>
          <a:lstStyle/>
          <a:p>
            <a:r>
              <a:rPr lang="en-IE" dirty="0">
                <a:hlinkClick r:id="rId2"/>
              </a:rPr>
              <a:t>https://www.youtube.com/watch?v=RGuJga2Gl_k</a:t>
            </a:r>
            <a:endParaRPr lang="en-IE" dirty="0"/>
          </a:p>
          <a:p>
            <a:endParaRPr lang="en-IE" dirty="0"/>
          </a:p>
        </p:txBody>
      </p:sp>
    </p:spTree>
    <p:extLst>
      <p:ext uri="{BB962C8B-B14F-4D97-AF65-F5344CB8AC3E}">
        <p14:creationId xmlns:p14="http://schemas.microsoft.com/office/powerpoint/2010/main" val="3770558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BE78-E80A-5ED3-377A-56DF4BC700D4}"/>
              </a:ext>
            </a:extLst>
          </p:cNvPr>
          <p:cNvSpPr>
            <a:spLocks noGrp="1"/>
          </p:cNvSpPr>
          <p:nvPr>
            <p:ph type="title"/>
          </p:nvPr>
        </p:nvSpPr>
        <p:spPr/>
        <p:txBody>
          <a:bodyPr/>
          <a:lstStyle/>
          <a:p>
            <a:r>
              <a:rPr lang="en-IE" b="1" dirty="0">
                <a:solidFill>
                  <a:srgbClr val="FF0000"/>
                </a:solidFill>
              </a:rPr>
              <a:t>Big O – Algorithmic Complexity</a:t>
            </a:r>
          </a:p>
        </p:txBody>
      </p:sp>
      <p:sp>
        <p:nvSpPr>
          <p:cNvPr id="4" name="Content Placeholder 3">
            <a:extLst>
              <a:ext uri="{FF2B5EF4-FFF2-40B4-BE49-F238E27FC236}">
                <a16:creationId xmlns:a16="http://schemas.microsoft.com/office/drawing/2014/main" id="{D9ECA4D5-EE2A-4C8A-B70A-096C3A5F5D71}"/>
              </a:ext>
            </a:extLst>
          </p:cNvPr>
          <p:cNvSpPr>
            <a:spLocks noGrp="1"/>
          </p:cNvSpPr>
          <p:nvPr>
            <p:ph idx="1"/>
          </p:nvPr>
        </p:nvSpPr>
        <p:spPr/>
        <p:txBody>
          <a:bodyPr/>
          <a:lstStyle/>
          <a:p>
            <a:endParaRPr lang="en-IE"/>
          </a:p>
        </p:txBody>
      </p:sp>
      <p:pic>
        <p:nvPicPr>
          <p:cNvPr id="6" name="Picture 5">
            <a:extLst>
              <a:ext uri="{FF2B5EF4-FFF2-40B4-BE49-F238E27FC236}">
                <a16:creationId xmlns:a16="http://schemas.microsoft.com/office/drawing/2014/main" id="{FF2738DD-CC1A-41F6-A92B-A616F0DB2FE7}"/>
              </a:ext>
            </a:extLst>
          </p:cNvPr>
          <p:cNvPicPr>
            <a:picLocks noChangeAspect="1"/>
          </p:cNvPicPr>
          <p:nvPr/>
        </p:nvPicPr>
        <p:blipFill>
          <a:blip r:embed="rId2"/>
          <a:stretch>
            <a:fillRect/>
          </a:stretch>
        </p:blipFill>
        <p:spPr>
          <a:xfrm>
            <a:off x="519939" y="2865863"/>
            <a:ext cx="10857674" cy="1096537"/>
          </a:xfrm>
          <a:prstGeom prst="rect">
            <a:avLst/>
          </a:prstGeom>
        </p:spPr>
      </p:pic>
    </p:spTree>
    <p:extLst>
      <p:ext uri="{BB962C8B-B14F-4D97-AF65-F5344CB8AC3E}">
        <p14:creationId xmlns:p14="http://schemas.microsoft.com/office/powerpoint/2010/main" val="12956741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BE78-E80A-5ED3-377A-56DF4BC700D4}"/>
              </a:ext>
            </a:extLst>
          </p:cNvPr>
          <p:cNvSpPr>
            <a:spLocks noGrp="1"/>
          </p:cNvSpPr>
          <p:nvPr>
            <p:ph type="title"/>
          </p:nvPr>
        </p:nvSpPr>
        <p:spPr/>
        <p:txBody>
          <a:bodyPr/>
          <a:lstStyle/>
          <a:p>
            <a:r>
              <a:rPr lang="en-IE" b="1" dirty="0">
                <a:solidFill>
                  <a:srgbClr val="FF0000"/>
                </a:solidFill>
              </a:rPr>
              <a:t>Big O – Algorithmic Complexity</a:t>
            </a:r>
          </a:p>
        </p:txBody>
      </p:sp>
      <p:sp>
        <p:nvSpPr>
          <p:cNvPr id="4" name="Content Placeholder 3">
            <a:extLst>
              <a:ext uri="{FF2B5EF4-FFF2-40B4-BE49-F238E27FC236}">
                <a16:creationId xmlns:a16="http://schemas.microsoft.com/office/drawing/2014/main" id="{985995FD-3FEA-468C-B078-3201AD9BECC1}"/>
              </a:ext>
            </a:extLst>
          </p:cNvPr>
          <p:cNvSpPr>
            <a:spLocks noGrp="1"/>
          </p:cNvSpPr>
          <p:nvPr>
            <p:ph idx="1"/>
          </p:nvPr>
        </p:nvSpPr>
        <p:spPr/>
        <p:txBody>
          <a:bodyPr/>
          <a:lstStyle/>
          <a:p>
            <a:endParaRPr lang="en-IE"/>
          </a:p>
        </p:txBody>
      </p:sp>
      <p:pic>
        <p:nvPicPr>
          <p:cNvPr id="7" name="Picture 6">
            <a:extLst>
              <a:ext uri="{FF2B5EF4-FFF2-40B4-BE49-F238E27FC236}">
                <a16:creationId xmlns:a16="http://schemas.microsoft.com/office/drawing/2014/main" id="{0B7273A8-C270-41F0-B234-763957B21C10}"/>
              </a:ext>
            </a:extLst>
          </p:cNvPr>
          <p:cNvPicPr>
            <a:picLocks noChangeAspect="1"/>
          </p:cNvPicPr>
          <p:nvPr/>
        </p:nvPicPr>
        <p:blipFill>
          <a:blip r:embed="rId2"/>
          <a:stretch>
            <a:fillRect/>
          </a:stretch>
        </p:blipFill>
        <p:spPr>
          <a:xfrm>
            <a:off x="661987" y="1704975"/>
            <a:ext cx="11056332" cy="2108742"/>
          </a:xfrm>
          <a:prstGeom prst="rect">
            <a:avLst/>
          </a:prstGeom>
        </p:spPr>
      </p:pic>
    </p:spTree>
    <p:extLst>
      <p:ext uri="{BB962C8B-B14F-4D97-AF65-F5344CB8AC3E}">
        <p14:creationId xmlns:p14="http://schemas.microsoft.com/office/powerpoint/2010/main" val="10150661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09BE78-E80A-5ED3-377A-56DF4BC700D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Big O – Algorithmic Complexity</a:t>
            </a:r>
          </a:p>
        </p:txBody>
      </p:sp>
      <p:pic>
        <p:nvPicPr>
          <p:cNvPr id="1026" name="Picture 2" descr="How To Calculate Time Complexity With Big O Notation | by Maxwell Harvey  Croy | DataSeries | Medium">
            <a:extLst>
              <a:ext uri="{FF2B5EF4-FFF2-40B4-BE49-F238E27FC236}">
                <a16:creationId xmlns:a16="http://schemas.microsoft.com/office/drawing/2014/main" id="{8F2052B2-C952-DF37-660E-376D49055B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216526" y="340921"/>
            <a:ext cx="7216809" cy="6242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6989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BE78-E80A-5ED3-377A-56DF4BC700D4}"/>
              </a:ext>
            </a:extLst>
          </p:cNvPr>
          <p:cNvSpPr>
            <a:spLocks noGrp="1"/>
          </p:cNvSpPr>
          <p:nvPr>
            <p:ph type="title"/>
          </p:nvPr>
        </p:nvSpPr>
        <p:spPr>
          <a:xfrm>
            <a:off x="838200" y="0"/>
            <a:ext cx="10515600" cy="1325563"/>
          </a:xfrm>
        </p:spPr>
        <p:txBody>
          <a:bodyPr/>
          <a:lstStyle/>
          <a:p>
            <a:r>
              <a:rPr lang="en-IE" b="1" dirty="0">
                <a:solidFill>
                  <a:srgbClr val="FF0000"/>
                </a:solidFill>
              </a:rPr>
              <a:t>Intractable Problems and Heuristics - HL</a:t>
            </a:r>
          </a:p>
        </p:txBody>
      </p:sp>
      <p:sp>
        <p:nvSpPr>
          <p:cNvPr id="4" name="Content Placeholder 3">
            <a:extLst>
              <a:ext uri="{FF2B5EF4-FFF2-40B4-BE49-F238E27FC236}">
                <a16:creationId xmlns:a16="http://schemas.microsoft.com/office/drawing/2014/main" id="{C64C8308-E5AE-7989-1DCA-31B7844B1154}"/>
              </a:ext>
            </a:extLst>
          </p:cNvPr>
          <p:cNvSpPr>
            <a:spLocks noGrp="1"/>
          </p:cNvSpPr>
          <p:nvPr>
            <p:ph idx="1"/>
          </p:nvPr>
        </p:nvSpPr>
        <p:spPr>
          <a:xfrm>
            <a:off x="337930" y="1411357"/>
            <a:ext cx="11015870" cy="4765606"/>
          </a:xfrm>
        </p:spPr>
        <p:txBody>
          <a:bodyPr>
            <a:normAutofit fontScale="92500"/>
          </a:bodyPr>
          <a:lstStyle/>
          <a:p>
            <a:pPr>
              <a:lnSpc>
                <a:spcPct val="150000"/>
              </a:lnSpc>
            </a:pPr>
            <a:r>
              <a:rPr lang="en-IE" dirty="0"/>
              <a:t>There are many simple but important problems that are considered to be intractable i.e. no algorithms can solve them in a reasonable amount of time</a:t>
            </a:r>
          </a:p>
          <a:p>
            <a:pPr>
              <a:lnSpc>
                <a:spcPct val="150000"/>
              </a:lnSpc>
            </a:pPr>
            <a:r>
              <a:rPr lang="en-IE" dirty="0"/>
              <a:t>One such problem is the </a:t>
            </a:r>
            <a:r>
              <a:rPr lang="en-IE" b="1" dirty="0">
                <a:solidFill>
                  <a:srgbClr val="FF0000"/>
                </a:solidFill>
              </a:rPr>
              <a:t>travelling salesperson </a:t>
            </a:r>
            <a:r>
              <a:rPr lang="en-IE" dirty="0"/>
              <a:t>problem. A travelling salesperson needs to visit </a:t>
            </a:r>
            <a:r>
              <a:rPr lang="en-IE" i="1" dirty="0"/>
              <a:t>n </a:t>
            </a:r>
            <a:r>
              <a:rPr lang="en-IE" dirty="0"/>
              <a:t>towns. The sales person starts at one of the towns. The distance between each of the towns is known. The problem is : which route, visiting all the towns, then returning back to the starting point, covers the least distance?</a:t>
            </a:r>
          </a:p>
        </p:txBody>
      </p:sp>
    </p:spTree>
    <p:extLst>
      <p:ext uri="{BB962C8B-B14F-4D97-AF65-F5344CB8AC3E}">
        <p14:creationId xmlns:p14="http://schemas.microsoft.com/office/powerpoint/2010/main" val="18746540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BE78-E80A-5ED3-377A-56DF4BC700D4}"/>
              </a:ext>
            </a:extLst>
          </p:cNvPr>
          <p:cNvSpPr>
            <a:spLocks noGrp="1"/>
          </p:cNvSpPr>
          <p:nvPr>
            <p:ph type="title"/>
          </p:nvPr>
        </p:nvSpPr>
        <p:spPr>
          <a:xfrm>
            <a:off x="838200" y="18255"/>
            <a:ext cx="10515600" cy="1325563"/>
          </a:xfrm>
        </p:spPr>
        <p:txBody>
          <a:bodyPr/>
          <a:lstStyle/>
          <a:p>
            <a:r>
              <a:rPr lang="en-IE" b="1" dirty="0">
                <a:solidFill>
                  <a:srgbClr val="FF0000"/>
                </a:solidFill>
              </a:rPr>
              <a:t>Intractable Problems and Heuristics - HL</a:t>
            </a:r>
          </a:p>
        </p:txBody>
      </p:sp>
      <p:sp>
        <p:nvSpPr>
          <p:cNvPr id="4" name="Content Placeholder 3">
            <a:extLst>
              <a:ext uri="{FF2B5EF4-FFF2-40B4-BE49-F238E27FC236}">
                <a16:creationId xmlns:a16="http://schemas.microsoft.com/office/drawing/2014/main" id="{C64C8308-E5AE-7989-1DCA-31B7844B1154}"/>
              </a:ext>
            </a:extLst>
          </p:cNvPr>
          <p:cNvSpPr>
            <a:spLocks noGrp="1"/>
          </p:cNvSpPr>
          <p:nvPr>
            <p:ph idx="1"/>
          </p:nvPr>
        </p:nvSpPr>
        <p:spPr>
          <a:xfrm>
            <a:off x="298173" y="1252330"/>
            <a:ext cx="11757991" cy="5168348"/>
          </a:xfrm>
        </p:spPr>
        <p:txBody>
          <a:bodyPr>
            <a:normAutofit lnSpcReduction="10000"/>
          </a:bodyPr>
          <a:lstStyle/>
          <a:p>
            <a:pPr>
              <a:lnSpc>
                <a:spcPct val="150000"/>
              </a:lnSpc>
            </a:pPr>
            <a:r>
              <a:rPr lang="en-IE" dirty="0"/>
              <a:t>The travelling salesperson problem is very similar to many real life problems involving planning, deliveries etc.</a:t>
            </a:r>
          </a:p>
          <a:p>
            <a:pPr>
              <a:lnSpc>
                <a:spcPct val="150000"/>
              </a:lnSpc>
            </a:pPr>
            <a:r>
              <a:rPr lang="en-IE" dirty="0"/>
              <a:t>There is no known algorithm to solve this problem exactly, in an efficient way, even for a relatively small number of towns. </a:t>
            </a:r>
          </a:p>
          <a:p>
            <a:pPr>
              <a:lnSpc>
                <a:spcPct val="150000"/>
              </a:lnSpc>
            </a:pPr>
            <a:r>
              <a:rPr lang="en-IE" dirty="0"/>
              <a:t>The straightforward solution of just trying all the available options turns out to be O(n!) . Even with just 30 towns that ends up with 265252859812191058636308480000000 combinations. The fastest computer would require many millions of years to check all of these.</a:t>
            </a:r>
          </a:p>
        </p:txBody>
      </p:sp>
    </p:spTree>
    <p:extLst>
      <p:ext uri="{BB962C8B-B14F-4D97-AF65-F5344CB8AC3E}">
        <p14:creationId xmlns:p14="http://schemas.microsoft.com/office/powerpoint/2010/main" val="1555060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6B007B-2D0F-848A-3E01-F88E9AF3063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Linear Search Code</a:t>
            </a:r>
          </a:p>
        </p:txBody>
      </p:sp>
      <p:pic>
        <p:nvPicPr>
          <p:cNvPr id="3074" name="Picture 2">
            <a:extLst>
              <a:ext uri="{FF2B5EF4-FFF2-40B4-BE49-F238E27FC236}">
                <a16:creationId xmlns:a16="http://schemas.microsoft.com/office/drawing/2014/main" id="{B384263F-5F54-51F8-DCF1-B3DBB8081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7803" y="1574018"/>
            <a:ext cx="7464171" cy="33355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94F3F9F-4734-95E2-4EF6-B6289427A259}"/>
              </a:ext>
            </a:extLst>
          </p:cNvPr>
          <p:cNvSpPr txBox="1"/>
          <p:nvPr/>
        </p:nvSpPr>
        <p:spPr>
          <a:xfrm>
            <a:off x="1390650" y="5210175"/>
            <a:ext cx="9544050" cy="1015663"/>
          </a:xfrm>
          <a:prstGeom prst="rect">
            <a:avLst/>
          </a:prstGeom>
          <a:noFill/>
        </p:spPr>
        <p:txBody>
          <a:bodyPr wrap="square" rtlCol="0">
            <a:spAutoFit/>
          </a:bodyPr>
          <a:lstStyle/>
          <a:p>
            <a:r>
              <a:rPr lang="en-IE" sz="2000" dirty="0"/>
              <a:t>The function returns a -1 if no match was found. -1 is used because index -1 does not exist. This lets programmer know no key was found.</a:t>
            </a:r>
          </a:p>
          <a:p>
            <a:r>
              <a:rPr lang="en-IE" sz="2000" dirty="0"/>
              <a:t>This code only returns the location of the index the first time the key was found.</a:t>
            </a:r>
          </a:p>
        </p:txBody>
      </p:sp>
    </p:spTree>
    <p:extLst>
      <p:ext uri="{BB962C8B-B14F-4D97-AF65-F5344CB8AC3E}">
        <p14:creationId xmlns:p14="http://schemas.microsoft.com/office/powerpoint/2010/main" val="11485138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BE78-E80A-5ED3-377A-56DF4BC700D4}"/>
              </a:ext>
            </a:extLst>
          </p:cNvPr>
          <p:cNvSpPr>
            <a:spLocks noGrp="1"/>
          </p:cNvSpPr>
          <p:nvPr>
            <p:ph type="title"/>
          </p:nvPr>
        </p:nvSpPr>
        <p:spPr>
          <a:xfrm>
            <a:off x="838200" y="18255"/>
            <a:ext cx="10515600" cy="1325563"/>
          </a:xfrm>
        </p:spPr>
        <p:txBody>
          <a:bodyPr/>
          <a:lstStyle/>
          <a:p>
            <a:r>
              <a:rPr lang="en-IE" b="1" dirty="0">
                <a:solidFill>
                  <a:srgbClr val="FF0000"/>
                </a:solidFill>
              </a:rPr>
              <a:t>Intractable Problems and Heuristics - HL</a:t>
            </a:r>
          </a:p>
        </p:txBody>
      </p:sp>
      <p:sp>
        <p:nvSpPr>
          <p:cNvPr id="4" name="Content Placeholder 3">
            <a:extLst>
              <a:ext uri="{FF2B5EF4-FFF2-40B4-BE49-F238E27FC236}">
                <a16:creationId xmlns:a16="http://schemas.microsoft.com/office/drawing/2014/main" id="{C64C8308-E5AE-7989-1DCA-31B7844B1154}"/>
              </a:ext>
            </a:extLst>
          </p:cNvPr>
          <p:cNvSpPr>
            <a:spLocks noGrp="1"/>
          </p:cNvSpPr>
          <p:nvPr>
            <p:ph idx="1"/>
          </p:nvPr>
        </p:nvSpPr>
        <p:spPr>
          <a:xfrm>
            <a:off x="298173" y="1252330"/>
            <a:ext cx="11757991" cy="5168348"/>
          </a:xfrm>
        </p:spPr>
        <p:txBody>
          <a:bodyPr>
            <a:normAutofit lnSpcReduction="10000"/>
          </a:bodyPr>
          <a:lstStyle/>
          <a:p>
            <a:pPr>
              <a:lnSpc>
                <a:spcPct val="150000"/>
              </a:lnSpc>
            </a:pPr>
            <a:r>
              <a:rPr lang="en-IE" dirty="0"/>
              <a:t>What can be done with problems such as the travelling salesperson. </a:t>
            </a:r>
            <a:r>
              <a:rPr lang="en-IE" b="1" dirty="0">
                <a:solidFill>
                  <a:srgbClr val="FF0000"/>
                </a:solidFill>
              </a:rPr>
              <a:t>Heuristic algorithms </a:t>
            </a:r>
            <a:r>
              <a:rPr lang="en-IE" dirty="0"/>
              <a:t>are one solution. A heuristic algorithm is not guaranteed to return the exact answer, but one that is sufficient.</a:t>
            </a:r>
          </a:p>
          <a:p>
            <a:pPr>
              <a:lnSpc>
                <a:spcPct val="150000"/>
              </a:lnSpc>
            </a:pPr>
            <a:r>
              <a:rPr lang="en-IE" b="1" dirty="0">
                <a:solidFill>
                  <a:srgbClr val="FF0000"/>
                </a:solidFill>
              </a:rPr>
              <a:t>A Heuristic algorithm </a:t>
            </a:r>
            <a:r>
              <a:rPr lang="en-IE" dirty="0"/>
              <a:t>allows us to produce an approximate, but useable solution to the problem.</a:t>
            </a:r>
          </a:p>
          <a:p>
            <a:pPr>
              <a:lnSpc>
                <a:spcPct val="150000"/>
              </a:lnSpc>
            </a:pPr>
            <a:r>
              <a:rPr lang="en-IE" dirty="0"/>
              <a:t>Using heuristics with problems to be solved by the computer involves making a small change that sacrifices something e.g. accuracy or precision,  in order to reduce the time taken to complete the algorithm.</a:t>
            </a:r>
          </a:p>
        </p:txBody>
      </p:sp>
    </p:spTree>
    <p:extLst>
      <p:ext uri="{BB962C8B-B14F-4D97-AF65-F5344CB8AC3E}">
        <p14:creationId xmlns:p14="http://schemas.microsoft.com/office/powerpoint/2010/main" val="13411082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BE78-E80A-5ED3-377A-56DF4BC700D4}"/>
              </a:ext>
            </a:extLst>
          </p:cNvPr>
          <p:cNvSpPr>
            <a:spLocks noGrp="1"/>
          </p:cNvSpPr>
          <p:nvPr>
            <p:ph type="title"/>
          </p:nvPr>
        </p:nvSpPr>
        <p:spPr>
          <a:xfrm>
            <a:off x="838200" y="18255"/>
            <a:ext cx="10515600" cy="1325563"/>
          </a:xfrm>
        </p:spPr>
        <p:txBody>
          <a:bodyPr/>
          <a:lstStyle/>
          <a:p>
            <a:r>
              <a:rPr lang="en-IE" b="1" dirty="0">
                <a:solidFill>
                  <a:srgbClr val="FF0000"/>
                </a:solidFill>
              </a:rPr>
              <a:t>Intractable Problems and Heuristics - HL</a:t>
            </a:r>
          </a:p>
        </p:txBody>
      </p:sp>
      <p:sp>
        <p:nvSpPr>
          <p:cNvPr id="4" name="Content Placeholder 3">
            <a:extLst>
              <a:ext uri="{FF2B5EF4-FFF2-40B4-BE49-F238E27FC236}">
                <a16:creationId xmlns:a16="http://schemas.microsoft.com/office/drawing/2014/main" id="{C64C8308-E5AE-7989-1DCA-31B7844B1154}"/>
              </a:ext>
            </a:extLst>
          </p:cNvPr>
          <p:cNvSpPr>
            <a:spLocks noGrp="1"/>
          </p:cNvSpPr>
          <p:nvPr>
            <p:ph idx="1"/>
          </p:nvPr>
        </p:nvSpPr>
        <p:spPr>
          <a:xfrm>
            <a:off x="298173" y="1252330"/>
            <a:ext cx="11757991" cy="5168348"/>
          </a:xfrm>
        </p:spPr>
        <p:txBody>
          <a:bodyPr>
            <a:normAutofit lnSpcReduction="10000"/>
          </a:bodyPr>
          <a:lstStyle/>
          <a:p>
            <a:pPr>
              <a:lnSpc>
                <a:spcPct val="150000"/>
              </a:lnSpc>
            </a:pPr>
            <a:r>
              <a:rPr lang="en-IE" dirty="0"/>
              <a:t>By using heuristics, sometimes the problem is changed slightly. This can produce a solution that is close enough to that of the original to be acceptable.</a:t>
            </a:r>
          </a:p>
          <a:p>
            <a:pPr>
              <a:lnSpc>
                <a:spcPct val="150000"/>
              </a:lnSpc>
            </a:pPr>
            <a:r>
              <a:rPr lang="en-IE" dirty="0"/>
              <a:t>It is possible to mathematically guarantee that the solution to the problem found using heuristics is within some close limit of the original problem’s answer.</a:t>
            </a:r>
          </a:p>
          <a:p>
            <a:pPr>
              <a:lnSpc>
                <a:spcPct val="150000"/>
              </a:lnSpc>
            </a:pPr>
            <a:r>
              <a:rPr lang="en-IE" dirty="0"/>
              <a:t>Many heuristic algorithms written for the travelling salesman problem are estimated to be within a 5% degree of accuracy of the original answer.</a:t>
            </a:r>
          </a:p>
        </p:txBody>
      </p:sp>
    </p:spTree>
    <p:extLst>
      <p:ext uri="{BB962C8B-B14F-4D97-AF65-F5344CB8AC3E}">
        <p14:creationId xmlns:p14="http://schemas.microsoft.com/office/powerpoint/2010/main" val="24822402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BE78-E80A-5ED3-377A-56DF4BC700D4}"/>
              </a:ext>
            </a:extLst>
          </p:cNvPr>
          <p:cNvSpPr>
            <a:spLocks noGrp="1"/>
          </p:cNvSpPr>
          <p:nvPr>
            <p:ph type="title"/>
          </p:nvPr>
        </p:nvSpPr>
        <p:spPr>
          <a:xfrm>
            <a:off x="838200" y="18255"/>
            <a:ext cx="10515600" cy="1325563"/>
          </a:xfrm>
        </p:spPr>
        <p:txBody>
          <a:bodyPr/>
          <a:lstStyle/>
          <a:p>
            <a:r>
              <a:rPr lang="en-IE" b="1">
                <a:solidFill>
                  <a:srgbClr val="FF0000"/>
                </a:solidFill>
              </a:rPr>
              <a:t>The Travelling Salesman Problem</a:t>
            </a:r>
            <a:endParaRPr lang="en-IE" b="1" dirty="0">
              <a:solidFill>
                <a:srgbClr val="FF0000"/>
              </a:solidFill>
            </a:endParaRPr>
          </a:p>
        </p:txBody>
      </p:sp>
      <p:sp>
        <p:nvSpPr>
          <p:cNvPr id="5" name="Content Placeholder 4">
            <a:extLst>
              <a:ext uri="{FF2B5EF4-FFF2-40B4-BE49-F238E27FC236}">
                <a16:creationId xmlns:a16="http://schemas.microsoft.com/office/drawing/2014/main" id="{22B9C202-8D89-C117-59C4-F7F777065B15}"/>
              </a:ext>
            </a:extLst>
          </p:cNvPr>
          <p:cNvSpPr>
            <a:spLocks noGrp="1"/>
          </p:cNvSpPr>
          <p:nvPr>
            <p:ph idx="1"/>
          </p:nvPr>
        </p:nvSpPr>
        <p:spPr/>
        <p:txBody>
          <a:bodyPr/>
          <a:lstStyle/>
          <a:p>
            <a:endParaRPr lang="en-IE"/>
          </a:p>
        </p:txBody>
      </p:sp>
      <p:sp>
        <p:nvSpPr>
          <p:cNvPr id="6" name="AutoShape 2">
            <a:extLst>
              <a:ext uri="{FF2B5EF4-FFF2-40B4-BE49-F238E27FC236}">
                <a16:creationId xmlns:a16="http://schemas.microsoft.com/office/drawing/2014/main" id="{90577F96-E641-D885-1766-79221803E76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pic>
        <p:nvPicPr>
          <p:cNvPr id="8" name="Picture 7">
            <a:extLst>
              <a:ext uri="{FF2B5EF4-FFF2-40B4-BE49-F238E27FC236}">
                <a16:creationId xmlns:a16="http://schemas.microsoft.com/office/drawing/2014/main" id="{86E635D1-28C3-181B-BD0F-2E53E176940E}"/>
              </a:ext>
            </a:extLst>
          </p:cNvPr>
          <p:cNvPicPr>
            <a:picLocks noChangeAspect="1"/>
          </p:cNvPicPr>
          <p:nvPr/>
        </p:nvPicPr>
        <p:blipFill>
          <a:blip r:embed="rId2"/>
          <a:stretch>
            <a:fillRect/>
          </a:stretch>
        </p:blipFill>
        <p:spPr>
          <a:xfrm>
            <a:off x="513907" y="0"/>
            <a:ext cx="11164186" cy="6858000"/>
          </a:xfrm>
          <a:prstGeom prst="rect">
            <a:avLst/>
          </a:prstGeom>
        </p:spPr>
      </p:pic>
    </p:spTree>
    <p:extLst>
      <p:ext uri="{BB962C8B-B14F-4D97-AF65-F5344CB8AC3E}">
        <p14:creationId xmlns:p14="http://schemas.microsoft.com/office/powerpoint/2010/main" val="1419064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69A-AEC2-1492-8FF7-106B2B6597D4}"/>
              </a:ext>
            </a:extLst>
          </p:cNvPr>
          <p:cNvSpPr>
            <a:spLocks noGrp="1"/>
          </p:cNvSpPr>
          <p:nvPr>
            <p:ph type="title"/>
          </p:nvPr>
        </p:nvSpPr>
        <p:spPr>
          <a:xfrm>
            <a:off x="839788" y="5555"/>
            <a:ext cx="10515600" cy="1325563"/>
          </a:xfrm>
        </p:spPr>
        <p:txBody>
          <a:bodyPr/>
          <a:lstStyle/>
          <a:p>
            <a:pPr algn="ctr"/>
            <a:r>
              <a:rPr lang="en-IE" b="1" dirty="0"/>
              <a:t> Linear Search - Pros and Cons</a:t>
            </a:r>
          </a:p>
        </p:txBody>
      </p:sp>
      <p:sp>
        <p:nvSpPr>
          <p:cNvPr id="3" name="Text Placeholder 2">
            <a:extLst>
              <a:ext uri="{FF2B5EF4-FFF2-40B4-BE49-F238E27FC236}">
                <a16:creationId xmlns:a16="http://schemas.microsoft.com/office/drawing/2014/main" id="{26F30C98-AAC5-AC65-40B0-6643D0BF6DE2}"/>
              </a:ext>
            </a:extLst>
          </p:cNvPr>
          <p:cNvSpPr>
            <a:spLocks noGrp="1"/>
          </p:cNvSpPr>
          <p:nvPr>
            <p:ph type="body" idx="1"/>
          </p:nvPr>
        </p:nvSpPr>
        <p:spPr>
          <a:xfrm>
            <a:off x="307128" y="507206"/>
            <a:ext cx="5157787" cy="823912"/>
          </a:xfrm>
        </p:spPr>
        <p:txBody>
          <a:bodyPr>
            <a:normAutofit/>
          </a:bodyPr>
          <a:lstStyle/>
          <a:p>
            <a:r>
              <a:rPr lang="en-IE" sz="3200" dirty="0"/>
              <a:t>Pros</a:t>
            </a:r>
          </a:p>
        </p:txBody>
      </p:sp>
      <p:sp>
        <p:nvSpPr>
          <p:cNvPr id="4" name="Content Placeholder 3">
            <a:extLst>
              <a:ext uri="{FF2B5EF4-FFF2-40B4-BE49-F238E27FC236}">
                <a16:creationId xmlns:a16="http://schemas.microsoft.com/office/drawing/2014/main" id="{F083DBC2-33B3-6EBA-F661-D1507F8761AE}"/>
              </a:ext>
            </a:extLst>
          </p:cNvPr>
          <p:cNvSpPr>
            <a:spLocks noGrp="1"/>
          </p:cNvSpPr>
          <p:nvPr>
            <p:ph sz="half" idx="2"/>
          </p:nvPr>
        </p:nvSpPr>
        <p:spPr>
          <a:xfrm>
            <a:off x="307128" y="1242874"/>
            <a:ext cx="5690448" cy="5539666"/>
          </a:xfrm>
        </p:spPr>
        <p:txBody>
          <a:bodyPr>
            <a:normAutofit fontScale="92500" lnSpcReduction="10000"/>
          </a:bodyPr>
          <a:lstStyle/>
          <a:p>
            <a:r>
              <a:rPr lang="en-US" dirty="0"/>
              <a:t>Will perform fast searches of small to medium lists. With today's powerful computers, small to medium arrays can be searched relatively quickly.</a:t>
            </a:r>
          </a:p>
          <a:p>
            <a:r>
              <a:rPr lang="en-US" b="1" i="0" dirty="0">
                <a:solidFill>
                  <a:srgbClr val="231F20"/>
                </a:solidFill>
                <a:effectLst/>
                <a:latin typeface="ReithSans"/>
              </a:rPr>
              <a:t>The list does not need to sorted.</a:t>
            </a:r>
            <a:r>
              <a:rPr lang="en-US" b="0" i="0" dirty="0">
                <a:solidFill>
                  <a:srgbClr val="231F20"/>
                </a:solidFill>
                <a:effectLst/>
                <a:latin typeface="ReithSans"/>
              </a:rPr>
              <a:t> Unlike a binary search, linear searching does not require an ordered list.</a:t>
            </a:r>
          </a:p>
          <a:p>
            <a:r>
              <a:rPr lang="en-US" dirty="0"/>
              <a:t>Not affected by insertions and deletions. As the linear search does not require the list to be sorted, additional elements can be added and deleted. As other searching algorithms may have to reorder the list after insertions or deletions, this may sometimes mean a linear search will be more efficient.</a:t>
            </a:r>
            <a:endParaRPr lang="en-IE" dirty="0"/>
          </a:p>
        </p:txBody>
      </p:sp>
      <p:sp>
        <p:nvSpPr>
          <p:cNvPr id="5" name="Text Placeholder 4">
            <a:extLst>
              <a:ext uri="{FF2B5EF4-FFF2-40B4-BE49-F238E27FC236}">
                <a16:creationId xmlns:a16="http://schemas.microsoft.com/office/drawing/2014/main" id="{9CFF08D9-1160-3610-7D3D-9D5608721351}"/>
              </a:ext>
            </a:extLst>
          </p:cNvPr>
          <p:cNvSpPr>
            <a:spLocks noGrp="1"/>
          </p:cNvSpPr>
          <p:nvPr>
            <p:ph type="body" sz="quarter" idx="3"/>
          </p:nvPr>
        </p:nvSpPr>
        <p:spPr>
          <a:xfrm>
            <a:off x="6169024" y="507206"/>
            <a:ext cx="5183188" cy="823912"/>
          </a:xfrm>
        </p:spPr>
        <p:txBody>
          <a:bodyPr>
            <a:normAutofit/>
          </a:bodyPr>
          <a:lstStyle/>
          <a:p>
            <a:r>
              <a:rPr lang="en-IE" sz="3200" dirty="0"/>
              <a:t>Cons</a:t>
            </a:r>
          </a:p>
        </p:txBody>
      </p:sp>
      <p:sp>
        <p:nvSpPr>
          <p:cNvPr id="6" name="Content Placeholder 5">
            <a:extLst>
              <a:ext uri="{FF2B5EF4-FFF2-40B4-BE49-F238E27FC236}">
                <a16:creationId xmlns:a16="http://schemas.microsoft.com/office/drawing/2014/main" id="{27196330-43E3-EF22-4DF3-38632ED14359}"/>
              </a:ext>
            </a:extLst>
          </p:cNvPr>
          <p:cNvSpPr>
            <a:spLocks noGrp="1"/>
          </p:cNvSpPr>
          <p:nvPr>
            <p:ph sz="quarter" idx="4"/>
          </p:nvPr>
        </p:nvSpPr>
        <p:spPr>
          <a:xfrm>
            <a:off x="6169024" y="1331118"/>
            <a:ext cx="5788980" cy="3684588"/>
          </a:xfrm>
        </p:spPr>
        <p:txBody>
          <a:bodyPr>
            <a:normAutofit fontScale="92500" lnSpcReduction="10000"/>
          </a:bodyPr>
          <a:lstStyle/>
          <a:p>
            <a:r>
              <a:rPr lang="en-US" dirty="0"/>
              <a:t>Slow searching of large lists. For example, when searching through a database of everyone in the Northern Ireland to find a particular name, it might be necessary to search through 1.8 million names before you found the one you wanted. This speed disadvantage is why other search methods have been developed.</a:t>
            </a:r>
            <a:endParaRPr lang="en-IE" dirty="0"/>
          </a:p>
        </p:txBody>
      </p:sp>
    </p:spTree>
    <p:extLst>
      <p:ext uri="{BB962C8B-B14F-4D97-AF65-F5344CB8AC3E}">
        <p14:creationId xmlns:p14="http://schemas.microsoft.com/office/powerpoint/2010/main" val="1580356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63F9-1BD0-8444-B8A8-B5AF4A248FE9}"/>
              </a:ext>
            </a:extLst>
          </p:cNvPr>
          <p:cNvSpPr>
            <a:spLocks noGrp="1"/>
          </p:cNvSpPr>
          <p:nvPr>
            <p:ph type="title"/>
          </p:nvPr>
        </p:nvSpPr>
        <p:spPr/>
        <p:txBody>
          <a:bodyPr/>
          <a:lstStyle/>
          <a:p>
            <a:r>
              <a:rPr lang="en-IE" dirty="0"/>
              <a:t>Exam Question (Ordinary)</a:t>
            </a:r>
          </a:p>
        </p:txBody>
      </p:sp>
      <p:pic>
        <p:nvPicPr>
          <p:cNvPr id="5" name="Content Placeholder 4">
            <a:extLst>
              <a:ext uri="{FF2B5EF4-FFF2-40B4-BE49-F238E27FC236}">
                <a16:creationId xmlns:a16="http://schemas.microsoft.com/office/drawing/2014/main" id="{7E49B468-310F-0C36-9366-12E14F6B72DF}"/>
              </a:ext>
            </a:extLst>
          </p:cNvPr>
          <p:cNvPicPr>
            <a:picLocks noGrp="1" noChangeAspect="1"/>
          </p:cNvPicPr>
          <p:nvPr>
            <p:ph idx="1"/>
          </p:nvPr>
        </p:nvPicPr>
        <p:blipFill>
          <a:blip r:embed="rId2"/>
          <a:stretch>
            <a:fillRect/>
          </a:stretch>
        </p:blipFill>
        <p:spPr>
          <a:xfrm>
            <a:off x="625820" y="1381740"/>
            <a:ext cx="10444634" cy="4351931"/>
          </a:xfrm>
        </p:spPr>
      </p:pic>
    </p:spTree>
    <p:extLst>
      <p:ext uri="{BB962C8B-B14F-4D97-AF65-F5344CB8AC3E}">
        <p14:creationId xmlns:p14="http://schemas.microsoft.com/office/powerpoint/2010/main" val="3106643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2a24f1cd-5e3a-428d-a962-0c0266cdec1f">
      <Terms xmlns="http://schemas.microsoft.com/office/infopath/2007/PartnerControls"/>
    </lcf76f155ced4ddcb4097134ff3c332f>
    <TaxCatchAll xmlns="2522d011-583a-4cec-893b-a3e4ebe7a88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D59C47FF1BBBD41944C27E755792B60" ma:contentTypeVersion="13" ma:contentTypeDescription="Create a new document." ma:contentTypeScope="" ma:versionID="10712fcb74858acd939241f8f14c3c2a">
  <xsd:schema xmlns:xsd="http://www.w3.org/2001/XMLSchema" xmlns:xs="http://www.w3.org/2001/XMLSchema" xmlns:p="http://schemas.microsoft.com/office/2006/metadata/properties" xmlns:ns1="http://schemas.microsoft.com/sharepoint/v3" xmlns:ns2="2a24f1cd-5e3a-428d-a962-0c0266cdec1f" xmlns:ns3="2522d011-583a-4cec-893b-a3e4ebe7a880" targetNamespace="http://schemas.microsoft.com/office/2006/metadata/properties" ma:root="true" ma:fieldsID="762bbfe59eafa4ea92fb4b763fa075a5" ns1:_="" ns2:_="" ns3:_="">
    <xsd:import namespace="http://schemas.microsoft.com/sharepoint/v3"/>
    <xsd:import namespace="2a24f1cd-5e3a-428d-a962-0c0266cdec1f"/>
    <xsd:import namespace="2522d011-583a-4cec-893b-a3e4ebe7a88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24f1cd-5e3a-428d-a962-0c0266cdec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712559f9-f71b-4af0-bfaa-ab2f6ccdd4a9"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22d011-583a-4cec-893b-a3e4ebe7a88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28a40212-ea4a-4620-9c44-1250f1e428a8}" ma:internalName="TaxCatchAll" ma:showField="CatchAllData" ma:web="2522d011-583a-4cec-893b-a3e4ebe7a88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1E4FCC-5F5D-4156-8F88-E4E95FC61604}">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2047826D-984F-4D5D-9514-C7D014D47FB7}"/>
</file>

<file path=customXml/itemProps3.xml><?xml version="1.0" encoding="utf-8"?>
<ds:datastoreItem xmlns:ds="http://schemas.openxmlformats.org/officeDocument/2006/customXml" ds:itemID="{EB62B634-144E-4281-915D-4E3301C365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2489</Words>
  <Application>Microsoft Office PowerPoint</Application>
  <PresentationFormat>Widescreen</PresentationFormat>
  <Paragraphs>201</Paragraphs>
  <Slides>72</Slides>
  <Notes>0</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Searching &amp; Sorting Algorithms</vt:lpstr>
      <vt:lpstr>Tutorials for sorting and searching algorithms</vt:lpstr>
      <vt:lpstr>Searching &amp; Sorting Algorithms</vt:lpstr>
      <vt:lpstr>Linear Search</vt:lpstr>
      <vt:lpstr>Linear Search</vt:lpstr>
      <vt:lpstr>Linear Search</vt:lpstr>
      <vt:lpstr>Linear Search Code</vt:lpstr>
      <vt:lpstr> Linear Search - Pros and Cons</vt:lpstr>
      <vt:lpstr>Exam Question (Ordinary)</vt:lpstr>
      <vt:lpstr>Exam Question (Ordinary)</vt:lpstr>
      <vt:lpstr>Exam Question (Ordinary)</vt:lpstr>
      <vt:lpstr>Binary Search</vt:lpstr>
      <vt:lpstr>Binary Search</vt:lpstr>
      <vt:lpstr>Binary Search</vt:lpstr>
      <vt:lpstr>Binary Search Tutorial Video</vt:lpstr>
      <vt:lpstr> Binary Search- Pros and Cons</vt:lpstr>
      <vt:lpstr>Linear Search vs Binary Search</vt:lpstr>
      <vt:lpstr>Code for the binary search</vt:lpstr>
      <vt:lpstr>Exam Question (Ordinary)</vt:lpstr>
      <vt:lpstr>Exam Question (Ordinary)</vt:lpstr>
      <vt:lpstr>Exam Question (Higher 2020 Q13)</vt:lpstr>
      <vt:lpstr>Exam Question (Higher 2020 Q13)</vt:lpstr>
      <vt:lpstr>Exam Question (Higher 2020 Q13)</vt:lpstr>
      <vt:lpstr>SORTING ALGORITHMS</vt:lpstr>
      <vt:lpstr> Sorting Algorithms – Insertion Sort</vt:lpstr>
      <vt:lpstr> Insertion Sort Example</vt:lpstr>
      <vt:lpstr> Insertion Sort - Pros and Cons</vt:lpstr>
      <vt:lpstr>The Insertion Sort – Video Tutorial</vt:lpstr>
      <vt:lpstr>The Insertion Sort – The Code</vt:lpstr>
      <vt:lpstr> Exam Questions – Higher Level</vt:lpstr>
      <vt:lpstr> Exam Questions – Higher Level</vt:lpstr>
      <vt:lpstr> Exam Questions – Higher Level</vt:lpstr>
      <vt:lpstr>The Bubble Sort </vt:lpstr>
      <vt:lpstr>Bubble Sort Example</vt:lpstr>
      <vt:lpstr>The Bubble Sort</vt:lpstr>
      <vt:lpstr>The Bubble Sort - Mistakes Students Make </vt:lpstr>
      <vt:lpstr>The Bubble Sort – The Code</vt:lpstr>
      <vt:lpstr>Exam Question _ Higher Level</vt:lpstr>
      <vt:lpstr>Simple or Selection Sort</vt:lpstr>
      <vt:lpstr>Simple or Selection Sort</vt:lpstr>
      <vt:lpstr>Simple or Selection Sort</vt:lpstr>
      <vt:lpstr>Simple or Selection Sort</vt:lpstr>
      <vt:lpstr> Simple or Selection Sort Algorithm</vt:lpstr>
      <vt:lpstr>The Selection Sort</vt:lpstr>
      <vt:lpstr> Simple or Selection Sort – Video Tutorial</vt:lpstr>
      <vt:lpstr> Simple or Selection Sort – The Code</vt:lpstr>
      <vt:lpstr> Exam Questions – Higher Level 2022 - Paper A + B - Question 14</vt:lpstr>
      <vt:lpstr> Exam Questions – Higher Level</vt:lpstr>
      <vt:lpstr> Exam Questions – Higher Level</vt:lpstr>
      <vt:lpstr> Exam Questions – Higher Level</vt:lpstr>
      <vt:lpstr> Quick Sort (Higher Level)</vt:lpstr>
      <vt:lpstr> Quick Sort (Higher Level)</vt:lpstr>
      <vt:lpstr> Quick Sort (Higher Level)</vt:lpstr>
      <vt:lpstr>PowerPoint Presentation</vt:lpstr>
      <vt:lpstr>PowerPoint Presentation</vt:lpstr>
      <vt:lpstr>PowerPoint Presentation</vt:lpstr>
      <vt:lpstr>PowerPoint Presentation</vt:lpstr>
      <vt:lpstr>The Quick Sort</vt:lpstr>
      <vt:lpstr>The Quick Sort – The Code</vt:lpstr>
      <vt:lpstr> Exam Questions – Higher Level - 2020 - Sample Paper A&amp;B - Question 15</vt:lpstr>
      <vt:lpstr> Exam Questions – Higher Level</vt:lpstr>
      <vt:lpstr> Exam Questions – Higher Level</vt:lpstr>
      <vt:lpstr>Algorithms Time Complexity (HL)</vt:lpstr>
      <vt:lpstr>Algorithmic Time Complexity (HL)</vt:lpstr>
      <vt:lpstr>Big O – Algorithmic Complexity</vt:lpstr>
      <vt:lpstr>Big O – Algorithmic Complexity</vt:lpstr>
      <vt:lpstr>Big O – Algorithmic Complexity</vt:lpstr>
      <vt:lpstr>Intractable Problems and Heuristics - HL</vt:lpstr>
      <vt:lpstr>Intractable Problems and Heuristics - HL</vt:lpstr>
      <vt:lpstr>Intractable Problems and Heuristics - HL</vt:lpstr>
      <vt:lpstr>Intractable Problems and Heuristics - HL</vt:lpstr>
      <vt:lpstr>The Travelling Salesman Problem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&amp; Sorting Algorithms</dc:title>
  <dc:creator>Pauline Smyth</dc:creator>
  <cp:lastModifiedBy>Pauline Smyth</cp:lastModifiedBy>
  <cp:revision>4</cp:revision>
  <dcterms:created xsi:type="dcterms:W3CDTF">2022-10-23T20:52:53Z</dcterms:created>
  <dcterms:modified xsi:type="dcterms:W3CDTF">2024-04-07T20:19:55Z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0x0101008D59C47FF1BBBD41944C27E755792B60</vt:lpwstr>
  </property>
</Properties>
</file>